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77" r:id="rId5"/>
    <p:sldId id="329" r:id="rId6"/>
    <p:sldId id="330" r:id="rId7"/>
    <p:sldId id="331" r:id="rId8"/>
    <p:sldId id="332" r:id="rId9"/>
    <p:sldId id="333" r:id="rId10"/>
    <p:sldId id="296" r:id="rId11"/>
    <p:sldId id="295" r:id="rId12"/>
    <p:sldId id="297" r:id="rId13"/>
    <p:sldId id="298" r:id="rId14"/>
    <p:sldId id="299" r:id="rId15"/>
    <p:sldId id="300" r:id="rId16"/>
    <p:sldId id="301" r:id="rId17"/>
    <p:sldId id="318" r:id="rId18"/>
    <p:sldId id="276" r:id="rId19"/>
    <p:sldId id="278" r:id="rId20"/>
    <p:sldId id="279" r:id="rId21"/>
    <p:sldId id="280" r:id="rId22"/>
    <p:sldId id="281" r:id="rId23"/>
    <p:sldId id="355" r:id="rId24"/>
    <p:sldId id="260" r:id="rId25"/>
    <p:sldId id="294" r:id="rId26"/>
    <p:sldId id="334" r:id="rId27"/>
    <p:sldId id="335" r:id="rId28"/>
    <p:sldId id="336" r:id="rId29"/>
    <p:sldId id="293" r:id="rId30"/>
    <p:sldId id="282" r:id="rId31"/>
    <p:sldId id="283" r:id="rId32"/>
    <p:sldId id="284" r:id="rId33"/>
    <p:sldId id="356" r:id="rId34"/>
    <p:sldId id="316" r:id="rId35"/>
    <p:sldId id="353" r:id="rId36"/>
    <p:sldId id="354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03" r:id="rId54"/>
    <p:sldId id="304" r:id="rId55"/>
    <p:sldId id="306" r:id="rId56"/>
    <p:sldId id="305" r:id="rId57"/>
    <p:sldId id="307" r:id="rId58"/>
    <p:sldId id="309" r:id="rId59"/>
    <p:sldId id="310" r:id="rId60"/>
    <p:sldId id="308" r:id="rId61"/>
    <p:sldId id="311" r:id="rId62"/>
    <p:sldId id="312" r:id="rId63"/>
    <p:sldId id="313" r:id="rId64"/>
    <p:sldId id="285" r:id="rId65"/>
    <p:sldId id="286" r:id="rId66"/>
    <p:sldId id="317" r:id="rId67"/>
    <p:sldId id="287" r:id="rId68"/>
    <p:sldId id="325" r:id="rId69"/>
    <p:sldId id="288" r:id="rId70"/>
    <p:sldId id="326" r:id="rId71"/>
    <p:sldId id="289" r:id="rId72"/>
    <p:sldId id="290" r:id="rId73"/>
    <p:sldId id="327" r:id="rId74"/>
    <p:sldId id="328" r:id="rId75"/>
    <p:sldId id="291" r:id="rId76"/>
    <p:sldId id="357" r:id="rId77"/>
    <p:sldId id="262" r:id="rId78"/>
    <p:sldId id="265" r:id="rId79"/>
    <p:sldId id="292" r:id="rId80"/>
  </p:sldIdLst>
  <p:sldSz cx="18288000" cy="10287000"/>
  <p:notesSz cx="6858000" cy="9144000"/>
  <p:embeddedFontLst>
    <p:embeddedFont>
      <p:font typeface="TDTD한강고딕" panose="020B0600000101010101" charset="-127"/>
      <p:regular r:id="rId82"/>
    </p:embeddedFont>
    <p:embeddedFont>
      <p:font typeface="윤고딕" panose="020B0600000101010101" charset="-127"/>
      <p:regular r:id="rId83"/>
    </p:embeddedFont>
    <p:embeddedFont>
      <p:font typeface="윤고딕 Medium" panose="020B0600000101010101" charset="-127"/>
      <p:regular r:id="rId84"/>
    </p:embeddedFont>
    <p:embeddedFont>
      <p:font typeface="Aleo" panose="00000500000000000000" pitchFamily="2" charset="0"/>
      <p:regular r:id="rId85"/>
      <p:bold r:id="rId86"/>
      <p:italic r:id="rId87"/>
      <p:boldItalic r:id="rId88"/>
    </p:embeddedFont>
    <p:embeddedFont>
      <p:font typeface="Anton" pitchFamily="2" charset="0"/>
      <p:regular r:id="rId89"/>
    </p:embeddedFont>
    <p:embeddedFont>
      <p:font typeface="맑은 고딕" panose="020B0503020000020004" pitchFamily="50" charset="-127"/>
      <p:regular r:id="rId90"/>
      <p:bold r:id="rId9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71FF"/>
    <a:srgbClr val="EEEEEE"/>
    <a:srgbClr val="FAC090"/>
    <a:srgbClr val="FDEADA"/>
    <a:srgbClr val="FAFAFA"/>
    <a:srgbClr val="BDCAFF"/>
    <a:srgbClr val="A3B5FF"/>
    <a:srgbClr val="A6A6A6"/>
    <a:srgbClr val="F1F1F1"/>
    <a:srgbClr val="1D4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616" autoAdjust="0"/>
  </p:normalViewPr>
  <p:slideViewPr>
    <p:cSldViewPr>
      <p:cViewPr varScale="1">
        <p:scale>
          <a:sx n="69" d="100"/>
          <a:sy n="69" d="100"/>
        </p:scale>
        <p:origin x="83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5400" dirty="0">
              <a:solidFill>
                <a:schemeClr val="bg1"/>
              </a:solidFill>
            </a:rPr>
            <a:t>Body</a:t>
          </a:r>
          <a:endParaRPr lang="ko-KR" altLang="en-US" sz="5400" dirty="0">
            <a:solidFill>
              <a:schemeClr val="bg1"/>
            </a:solidFill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/>
        </a:p>
      </dgm:t>
    </dgm:pt>
    <dgm:pt modelId="{81D90BEA-803F-402F-9470-A2CECD7E97B0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/>
        </a:p>
      </dgm:t>
    </dgm:pt>
    <dgm:pt modelId="{10AF3E26-EFB2-40DE-86A0-269C685AB6B7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5400" dirty="0">
            <a:solidFill>
              <a:schemeClr val="bg1"/>
            </a:solidFill>
            <a:latin typeface="맑은 고딕" panose="020F0302020204030204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/>
      <dgm:spPr/>
    </dgm:pt>
    <dgm:pt modelId="{5B7E0289-205D-4C5B-9EA9-E449E99A2C21}" type="pres">
      <dgm:prSet presAssocID="{39E418E3-8DB0-4652-BCC7-95A73163AF7A}" presName="hierChild3" presStyleCnt="0"/>
      <dgm:spPr/>
    </dgm:pt>
    <dgm:pt modelId="{77547E5A-6E7E-4529-9B61-5CFE7A79D268}" type="pres">
      <dgm:prSet presAssocID="{53927F51-93FB-4BFB-9D05-FB7266026B58}" presName="Name19" presStyleLbl="parChTrans1D2" presStyleIdx="1" presStyleCnt="3"/>
      <dgm:spPr/>
    </dgm:pt>
    <dgm:pt modelId="{FD661CF5-BD5B-4AA3-8AD8-87409E7022AF}" type="pres">
      <dgm:prSet presAssocID="{10AF3E26-EFB2-40DE-86A0-269C685AB6B7}" presName="Name21" presStyleCnt="0"/>
      <dgm:spPr/>
    </dgm:pt>
    <dgm:pt modelId="{B166DD6D-4287-4893-A3D9-548600F9B3E6}" type="pres">
      <dgm:prSet presAssocID="{10AF3E26-EFB2-40DE-86A0-269C685AB6B7}" presName="level2Shape" presStyleLbl="node2" presStyleIdx="1" presStyleCnt="3"/>
      <dgm:spPr/>
    </dgm:pt>
    <dgm:pt modelId="{022E7B88-3565-421D-A3FC-C73974B9E11F}" type="pres">
      <dgm:prSet presAssocID="{10AF3E26-EFB2-40DE-86A0-269C685AB6B7}" presName="hierChild3" presStyleCnt="0"/>
      <dgm:spPr/>
    </dgm:pt>
    <dgm:pt modelId="{23C8278A-C1DB-4A70-BF0C-131ECFD5B0F9}" type="pres">
      <dgm:prSet presAssocID="{14A4CF40-F77F-423B-B082-640256157C2F}" presName="Name19" presStyleLbl="parChTrans1D2" presStyleIdx="2" presStyleCnt="3"/>
      <dgm:spPr/>
    </dgm:pt>
    <dgm:pt modelId="{90AC4015-35C6-497D-92D4-3E9DBEE75841}" type="pres">
      <dgm:prSet presAssocID="{81D90BEA-803F-402F-9470-A2CECD7E97B0}" presName="Name21" presStyleCnt="0"/>
      <dgm:spPr/>
    </dgm:pt>
    <dgm:pt modelId="{FC4886E1-B1A2-4D85-85F2-12E6C98B2A89}" type="pres">
      <dgm:prSet presAssocID="{81D90BEA-803F-402F-9470-A2CECD7E97B0}" presName="level2Shape" presStyleLbl="node2" presStyleIdx="2" presStyleCnt="3"/>
      <dgm:spPr/>
    </dgm:pt>
    <dgm:pt modelId="{E19F31A7-4D67-4364-BA4D-3429E1EB6F38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AE491F04-5E55-4CF4-959E-7EA2F7709E63}" type="presOf" srcId="{81D90BEA-803F-402F-9470-A2CECD7E97B0}" destId="{FC4886E1-B1A2-4D85-85F2-12E6C98B2A89}" srcOrd="0" destOrd="0" presId="urn:microsoft.com/office/officeart/2005/8/layout/hierarchy6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EB7075A3-C0B5-44CE-A396-28D290AB71A7}" type="presOf" srcId="{53927F51-93FB-4BFB-9D05-FB7266026B58}" destId="{77547E5A-6E7E-4529-9B61-5CFE7A79D268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8709D8E1-23FF-4A79-A445-B4243510B494}" type="presOf" srcId="{10AF3E26-EFB2-40DE-86A0-269C685AB6B7}" destId="{B166DD6D-4287-4893-A3D9-548600F9B3E6}" srcOrd="0" destOrd="0" presId="urn:microsoft.com/office/officeart/2005/8/layout/hierarchy6"/>
    <dgm:cxn modelId="{A7F414F3-5506-4B56-BB99-138D4D4C5375}" type="presOf" srcId="{14A4CF40-F77F-423B-B082-640256157C2F}" destId="{23C8278A-C1DB-4A70-BF0C-131ECFD5B0F9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8BDC92F9-B0BF-4870-A1E1-D6FEADF343C8}" type="presParOf" srcId="{D2A555DE-D166-4F16-93DA-74473FE37B47}" destId="{77547E5A-6E7E-4529-9B61-5CFE7A79D268}" srcOrd="2" destOrd="0" presId="urn:microsoft.com/office/officeart/2005/8/layout/hierarchy6"/>
    <dgm:cxn modelId="{480AAB37-4539-4C28-AAC8-DB86C3F60841}" type="presParOf" srcId="{D2A555DE-D166-4F16-93DA-74473FE37B47}" destId="{FD661CF5-BD5B-4AA3-8AD8-87409E7022AF}" srcOrd="3" destOrd="0" presId="urn:microsoft.com/office/officeart/2005/8/layout/hierarchy6"/>
    <dgm:cxn modelId="{9BF54CCB-CB09-4EE6-987F-1532A69C8BB8}" type="presParOf" srcId="{FD661CF5-BD5B-4AA3-8AD8-87409E7022AF}" destId="{B166DD6D-4287-4893-A3D9-548600F9B3E6}" srcOrd="0" destOrd="0" presId="urn:microsoft.com/office/officeart/2005/8/layout/hierarchy6"/>
    <dgm:cxn modelId="{A93E0ABF-520C-4AA0-959F-E3072AA54E08}" type="presParOf" srcId="{FD661CF5-BD5B-4AA3-8AD8-87409E7022AF}" destId="{022E7B88-3565-421D-A3FC-C73974B9E11F}" srcOrd="1" destOrd="0" presId="urn:microsoft.com/office/officeart/2005/8/layout/hierarchy6"/>
    <dgm:cxn modelId="{E3897B2F-F621-4F2B-AD34-C0E0A7612C0F}" type="presParOf" srcId="{D2A555DE-D166-4F16-93DA-74473FE37B47}" destId="{23C8278A-C1DB-4A70-BF0C-131ECFD5B0F9}" srcOrd="4" destOrd="0" presId="urn:microsoft.com/office/officeart/2005/8/layout/hierarchy6"/>
    <dgm:cxn modelId="{B540F88B-B5DE-4B5C-AEA1-8BD27691104B}" type="presParOf" srcId="{D2A555DE-D166-4F16-93DA-74473FE37B47}" destId="{90AC4015-35C6-497D-92D4-3E9DBEE75841}" srcOrd="5" destOrd="0" presId="urn:microsoft.com/office/officeart/2005/8/layout/hierarchy6"/>
    <dgm:cxn modelId="{77B67FA0-C036-4A36-AF66-E986AC19C058}" type="presParOf" srcId="{90AC4015-35C6-497D-92D4-3E9DBEE75841}" destId="{FC4886E1-B1A2-4D85-85F2-12E6C98B2A89}" srcOrd="0" destOrd="0" presId="urn:microsoft.com/office/officeart/2005/8/layout/hierarchy6"/>
    <dgm:cxn modelId="{CB753161-BC9D-4E81-B47F-1E88CB8F8F11}" type="presParOf" srcId="{90AC4015-35C6-497D-92D4-3E9DBEE75841}" destId="{E19F31A7-4D67-4364-BA4D-3429E1EB6F38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7B9BB01-9262-4523-9445-77437FE425EA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sz="1000" b="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.product-content-first-recommend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09DB138-645A-4790-992E-EF5FA6BFC4D2}" type="parTrans" cxnId="{C902B540-6FB5-4BED-A723-FD0933404C81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178CD83-8369-4B21-B5F1-08FEC4D91029}" type="sibTrans" cxnId="{C902B540-6FB5-4BED-A723-FD0933404C81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D293E1C-ECBF-4F7B-8FBF-D5C68ED15841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D96035-19A2-46F5-A391-4E1DE3A79D5C}" type="parTrans" cxnId="{56E92EB8-215D-40AC-BE32-4ED27B38FE3E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D5ADFF-4905-448C-9E10-D36E6874A5F3}" type="sibTrans" cxnId="{56E92EB8-215D-40AC-BE32-4ED27B38FE3E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58805C8-16AE-4043-9AEB-7013AA94C7BA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D5D2C9D-87AD-41B5-957F-FC5D4F50550F}" type="parTrans" cxnId="{ED1539FB-FC38-4ED2-9869-9ACF14EE7CC3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E4D1DA9-7F0D-4EA8-911B-6062F7053471}" type="sibTrans" cxnId="{ED1539FB-FC38-4ED2-9869-9ACF14EE7CC3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8E2B19A-F6C0-4FA2-BC54-EDDF0A4082FF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B7BF957-02CE-440E-9308-B7282B31C6A7}" type="parTrans" cxnId="{11634962-AED6-446F-871C-82E9EF7A01F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37AF8B4-2AD0-4B47-BB1F-DF28F0619C6C}" type="sibTrans" cxnId="{11634962-AED6-446F-871C-82E9EF7A01F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2E062F1-23FA-417F-A4CC-1B3C4A508660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</a:p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rcmd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E2F4656-AB7A-43F6-91C5-8EC6FA74780F}" type="parTrans" cxnId="{94EE4186-20EF-4D3F-B263-1030D324669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C0C65611-2B0A-46C4-8195-18D2A701E175}" type="sibTrans" cxnId="{94EE4186-20EF-4D3F-B263-1030D324669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AA89146-7667-4971-BFD9-BCF6982A68C3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1E3B000-A72C-4ADB-A8F3-165034D6A78A}" type="parTrans" cxnId="{D96DCBD9-C300-43A8-9FA5-FD9D2FC4C4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2CE3C2D-816B-4DAF-87FD-51F384924510}" type="sibTrans" cxnId="{D96DCBD9-C300-43A8-9FA5-FD9D2FC4C4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E537C44-5F0F-49EC-9EE6-A130DA10BC7C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63825D5-7E1C-4616-9304-7FCF304102BF}" type="parTrans" cxnId="{BFC66436-6F42-40FF-A469-008C5F110E55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13CDA9C2-BDE5-4A19-BF46-B3993956C60A}" type="sibTrans" cxnId="{BFC66436-6F42-40FF-A469-008C5F110E55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95675AB-8FF7-4872-ACFC-D9C2C9C1B60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D552079-B431-4E8A-BDD0-F2DEF893A369}" type="parTrans" cxnId="{0C91810E-E4D9-4E7F-A60C-B111EF32473E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FCF4D123-8D4F-4F44-BA43-E72EE7E52615}" type="sibTrans" cxnId="{0C91810E-E4D9-4E7F-A60C-B111EF32473E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3961FBA-743F-4345-A97E-47E5D8D768B4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1A45118-8D03-4D94-8D26-5B94640BABFC}" type="parTrans" cxnId="{A1336A29-E5A2-44DB-9C5A-69D037994223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85407822-DB4A-4CC9-B014-28506FC7E0C2}" type="sibTrans" cxnId="{A1336A29-E5A2-44DB-9C5A-69D037994223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2A2E89D3-A899-4EE9-BFAF-0E889FC501DA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C974607-C81F-4C4C-A839-6CF03E45BF39}" type="parTrans" cxnId="{12A1A019-49C7-4043-85EA-CB400206050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9DE13D39-7978-49B4-B27F-E576AF1AF667}" type="sibTrans" cxnId="{12A1A019-49C7-4043-85EA-CB400206050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2E614872-E981-47D0-B0C2-B6B21161338C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-container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A42A62E-E13B-46EC-A1F0-98CA742FD162}" type="parTrans" cxnId="{70C35E8E-C298-4ED4-B2E8-AF227A7D567D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2E21852-206A-4C5C-8178-AF982C68E174}" type="sibTrans" cxnId="{70C35E8E-C298-4ED4-B2E8-AF227A7D567D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33AAC3E-75B0-4C89-A6B5-2E0B8210228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-wrapper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052A925-B02F-416D-9B06-8030D2FAA6D1}" type="parTrans" cxnId="{FC0CF7D4-F690-40AA-BB8F-54578014E1DA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6EE5C64-0738-4C87-BA8C-4E6812344065}" type="sibTrans" cxnId="{FC0CF7D4-F690-40AA-BB8F-54578014E1DA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13BA319-36DC-4AA8-9239-94C258D046A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7CF5A35-B790-4E4C-BD54-FEC616C41F31}" type="parTrans" cxnId="{BA545F38-4680-4618-B4C3-AF5C1DC871B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6525675-5C7B-4538-94AE-B02828BE7937}" type="sibTrans" cxnId="{BA545F38-4680-4618-B4C3-AF5C1DC871B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9116738A-F32E-4E68-945D-F79E9DD8B8D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BF3194B-BA26-4AE9-8CBA-60A89B4B3937}" type="parTrans" cxnId="{0EC18504-FE64-4213-9F26-6AFAE34BA60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1BAC8415-8ABF-452B-8DC6-539BDC6DCA2B}" type="sibTrans" cxnId="{0EC18504-FE64-4213-9F26-6AFAE34BA60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BD1A9CF-BC6D-40D1-BC5F-C422A207AC70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0BAF9D7-A70A-40AB-9111-EFA0302F2977}" type="parTrans" cxnId="{C6DAEBCE-A4AC-44F1-8500-CAF90254500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4AFA544-CE3F-4E85-9B2B-92F12D305248}" type="sibTrans" cxnId="{C6DAEBCE-A4AC-44F1-8500-CAF90254500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21AD093-198A-4591-9063-F5C21F18D71A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588C4E5-6268-4221-910E-B6D4D155F2C0}" type="parTrans" cxnId="{9341A7D9-F500-47E4-87F4-B51A90ED20E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530A3C5-03C0-4E75-A558-D5CE638000F5}" type="sibTrans" cxnId="{9341A7D9-F500-47E4-87F4-B51A90ED20E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CBFEAEAB-500E-4DA1-A130-D46EB4C2D742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F1C893C-B6FB-4DA0-BBAA-2D466FAA732E}" type="parTrans" cxnId="{BBFD7116-7F60-43CA-9919-32772DE368F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5C4CD3A-5BAE-4A43-8480-6BB2083B4B09}" type="sibTrans" cxnId="{BBFD7116-7F60-43CA-9919-32772DE368F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91BFC8CA-E514-4698-8B37-C8949D14C9A7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2DBBEA9-AF72-4B0B-9F08-9B1B286FA503}" type="parTrans" cxnId="{D14337E0-EC20-40F5-A9AD-C989B7794FB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B8801C7-99BD-4CAD-8C29-08179E5119CC}" type="sibTrans" cxnId="{D14337E0-EC20-40F5-A9AD-C989B7794FB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2C5B79A6-955D-4EEF-8646-65CEDFFDC81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0E0FF0C-119B-4D5C-A563-CFDEBF812908}" type="parTrans" cxnId="{052DFD5F-DB9E-4D8A-BF2B-ECA90084B6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D6E4BC8-4A39-4A18-B3B8-5DC31F7E2206}" type="sibTrans" cxnId="{052DFD5F-DB9E-4D8A-BF2B-ECA90084B6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AA85AD3-ED4D-490D-8D1A-321CC3552557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1A3352-CB89-46AC-9434-3574BAC33F18}" type="parTrans" cxnId="{4B9CD337-B240-4548-B6BC-22B88977084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1720620-E005-4C63-ADDA-2EE09D0888B9}" type="sibTrans" cxnId="{4B9CD337-B240-4548-B6BC-22B88977084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8401D36F-F5AB-40DF-AD3B-A0DC930236D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B2256DD-EBAA-46E6-9571-B986FA721A0F}" type="parTrans" cxnId="{48DB0FE4-F3EB-4F6D-90DA-F7F23C9CE73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C28B330-00B6-4C47-BE87-F3B161501DBD}" type="sibTrans" cxnId="{48DB0FE4-F3EB-4F6D-90DA-F7F23C9CE73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48CF58D-C3A4-4EA8-BFB3-57B7BDBEE68A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6790E1C-D202-4D2B-8DE4-5C8358EDE780}" type="parTrans" cxnId="{9761A518-B778-4F39-9E34-864B2AB7EDF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444A90C-3003-4636-BB5A-B90BDBC4FD55}" type="sibTrans" cxnId="{9761A518-B778-4F39-9E34-864B2AB7EDF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7A4533E-8967-4948-B7CC-C71143DDDA6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62197C3-9D83-4EC9-A7E4-64FFA13E19D5}" type="parTrans" cxnId="{0909913C-8CE4-4CE9-A0E4-1EE170779B5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A110D18-F7EC-4959-902A-352948D15A6D}" type="sibTrans" cxnId="{0909913C-8CE4-4CE9-A0E4-1EE170779B5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FAE3732-AABE-4B49-96E0-DAD25A7BEE02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7E3A1B7-96E3-4D15-BE2B-983B551D2E52}" type="parTrans" cxnId="{3B9A09A0-805B-487F-A7C3-353828F718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8A67EE5-1D70-4491-A333-F2C5F4C38BDB}" type="sibTrans" cxnId="{3B9A09A0-805B-487F-A7C3-353828F718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73F3365F-C485-42A2-835A-854B921D9EF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6229C08-3C2B-4C86-A3EF-7C57964FA7B9}" type="parTrans" cxnId="{A3BDE634-2964-46A0-A6F6-D63FBAC35AD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F442318-730A-4DC1-984E-379D779C340E}" type="sibTrans" cxnId="{A3BDE634-2964-46A0-A6F6-D63FBAC35AD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EE659E0-C2E3-4949-9F5E-40F3060984E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0E51D82-A442-4460-80B3-E7378FE03F5E}" type="parTrans" cxnId="{BA02E309-64FA-4EBA-B2A4-59FD2EDF647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E404430B-D791-4601-83F5-415E42F63695}" type="sibTrans" cxnId="{BA02E309-64FA-4EBA-B2A4-59FD2EDF647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8123A73-C4B3-4023-9F26-B3AE9604AFD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FBD0384-AF41-417E-A821-58B0895985A8}" type="parTrans" cxnId="{163D8D80-A448-4257-A349-C80EA839A9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0B2F63E-A69B-484C-8384-159EC34CF8F3}" type="sibTrans" cxnId="{163D8D80-A448-4257-A349-C80EA839A9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14965321-C237-4088-846E-633D916E5836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080A7D-999A-4DF8-9893-6341B2CEE543}" type="parTrans" cxnId="{6AC2C042-0B35-4386-96C8-B73511BB9744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42D6704-99F9-4773-8580-A2419627027D}" type="sibTrans" cxnId="{6AC2C042-0B35-4386-96C8-B73511BB9744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CEE0FB9B-F2B3-4B55-A0B8-E5966C8939B7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6BA0496-691B-411F-96D9-6B3CB3A1FE11}" type="parTrans" cxnId="{2DD72878-0E61-45A7-B203-D1E84A5427E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69C9B25-CB47-4801-8956-710FF6C47948}" type="sibTrans" cxnId="{2DD72878-0E61-45A7-B203-D1E84A5427E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648F5FB-C99D-43FB-990A-5884D3E64B95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432023F-02FF-471F-901E-59BCAD61D208}" type="parTrans" cxnId="{DBCF31DA-A007-4287-804F-9C41F2B971F9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33170BB-FE89-4E4D-969F-5CD44ACC135F}" type="sibTrans" cxnId="{DBCF31DA-A007-4287-804F-9C41F2B971F9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F208128-8D02-4065-9C88-3C528ABD236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4C9777A-FD02-48DE-AB49-B849AA4D5A48}" type="parTrans" cxnId="{9170E8F5-A49C-425F-BA62-3F50E89018E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E0B4309-61BA-47F1-8034-5B52C90B5904}" type="sibTrans" cxnId="{9170E8F5-A49C-425F-BA62-3F50E89018E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941B402-6D69-43AF-A705-7231638D66A2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8861D52-6691-4A98-AC2C-E09E666B6F1B}" type="parTrans" cxnId="{3518E960-F25D-41D2-8BEB-9E852524389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162DC94-747C-44DC-B296-BC3254224266}" type="sibTrans" cxnId="{3518E960-F25D-41D2-8BEB-9E852524389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ScaleX="218508" custScaleY="85416" custLinFactNeighborX="6009" custLinFactNeighborY="-54237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B3B92564-3819-49AF-A529-76D41D54D18F}" type="pres">
      <dgm:prSet presAssocID="{B09DB138-645A-4790-992E-EF5FA6BFC4D2}" presName="Name19" presStyleLbl="parChTrans1D2" presStyleIdx="0" presStyleCnt="3"/>
      <dgm:spPr/>
    </dgm:pt>
    <dgm:pt modelId="{D16D8808-4490-4247-86C9-6A1A045432E3}" type="pres">
      <dgm:prSet presAssocID="{57B9BB01-9262-4523-9445-77437FE425EA}" presName="Name21" presStyleCnt="0"/>
      <dgm:spPr/>
    </dgm:pt>
    <dgm:pt modelId="{63C15B66-4D18-4FBA-956E-2F7507AC765D}" type="pres">
      <dgm:prSet presAssocID="{57B9BB01-9262-4523-9445-77437FE425EA}" presName="level2Shape" presStyleLbl="node2" presStyleIdx="0" presStyleCnt="3" custScaleX="282859" custScaleY="110567"/>
      <dgm:spPr/>
    </dgm:pt>
    <dgm:pt modelId="{AAD5E19C-2B98-4595-98D0-7B8F6B30F424}" type="pres">
      <dgm:prSet presAssocID="{57B9BB01-9262-4523-9445-77437FE425EA}" presName="hierChild3" presStyleCnt="0"/>
      <dgm:spPr/>
    </dgm:pt>
    <dgm:pt modelId="{48075FA3-70C7-4142-9292-F52692264100}" type="pres">
      <dgm:prSet presAssocID="{9B7BF957-02CE-440E-9308-B7282B31C6A7}" presName="Name19" presStyleLbl="parChTrans1D3" presStyleIdx="0" presStyleCnt="4"/>
      <dgm:spPr/>
    </dgm:pt>
    <dgm:pt modelId="{F556342D-9623-4F88-91E1-6B75E297766D}" type="pres">
      <dgm:prSet presAssocID="{38E2B19A-F6C0-4FA2-BC54-EDDF0A4082FF}" presName="Name21" presStyleCnt="0"/>
      <dgm:spPr/>
    </dgm:pt>
    <dgm:pt modelId="{08212D4B-3951-4F94-A27A-04481AF22BE9}" type="pres">
      <dgm:prSet presAssocID="{38E2B19A-F6C0-4FA2-BC54-EDDF0A4082FF}" presName="level2Shape" presStyleLbl="node3" presStyleIdx="0" presStyleCnt="4"/>
      <dgm:spPr/>
    </dgm:pt>
    <dgm:pt modelId="{4C4DE45D-F2FF-493C-8DE1-3C0C38C88249}" type="pres">
      <dgm:prSet presAssocID="{38E2B19A-F6C0-4FA2-BC54-EDDF0A4082FF}" presName="hierChild3" presStyleCnt="0"/>
      <dgm:spPr/>
    </dgm:pt>
    <dgm:pt modelId="{4588ACD1-C468-4FE7-B3AA-C3166F370241}" type="pres">
      <dgm:prSet presAssocID="{CE2F4656-AB7A-43F6-91C5-8EC6FA74780F}" presName="Name19" presStyleLbl="parChTrans1D4" presStyleIdx="0" presStyleCnt="25"/>
      <dgm:spPr/>
    </dgm:pt>
    <dgm:pt modelId="{8102511C-2F48-4D02-99D0-85F708D547A1}" type="pres">
      <dgm:prSet presAssocID="{32E062F1-23FA-417F-A4CC-1B3C4A508660}" presName="Name21" presStyleCnt="0"/>
      <dgm:spPr/>
    </dgm:pt>
    <dgm:pt modelId="{74DF177D-502C-44BB-A616-D146F5C2F556}" type="pres">
      <dgm:prSet presAssocID="{32E062F1-23FA-417F-A4CC-1B3C4A508660}" presName="level2Shape" presStyleLbl="node4" presStyleIdx="0" presStyleCnt="25" custScaleX="90380"/>
      <dgm:spPr/>
    </dgm:pt>
    <dgm:pt modelId="{E6E13D0D-7AE8-42BA-9080-BEA6BDF694FB}" type="pres">
      <dgm:prSet presAssocID="{32E062F1-23FA-417F-A4CC-1B3C4A508660}" presName="hierChild3" presStyleCnt="0"/>
      <dgm:spPr/>
    </dgm:pt>
    <dgm:pt modelId="{9D404598-0976-4ED2-8ECC-F833FFE3E9A3}" type="pres">
      <dgm:prSet presAssocID="{61E3B000-A72C-4ADB-A8F3-165034D6A78A}" presName="Name19" presStyleLbl="parChTrans1D4" presStyleIdx="1" presStyleCnt="25"/>
      <dgm:spPr/>
    </dgm:pt>
    <dgm:pt modelId="{427A1B77-AFEC-4936-BCEF-60211CFECE58}" type="pres">
      <dgm:prSet presAssocID="{BAA89146-7667-4971-BFD9-BCF6982A68C3}" presName="Name21" presStyleCnt="0"/>
      <dgm:spPr/>
    </dgm:pt>
    <dgm:pt modelId="{F4F6FB34-0FB2-443F-BBA5-231545653755}" type="pres">
      <dgm:prSet presAssocID="{BAA89146-7667-4971-BFD9-BCF6982A68C3}" presName="level2Shape" presStyleLbl="node4" presStyleIdx="1" presStyleCnt="25" custScaleX="186312"/>
      <dgm:spPr/>
    </dgm:pt>
    <dgm:pt modelId="{D5ED8462-B9D4-4D86-BC90-9B94B8141ADF}" type="pres">
      <dgm:prSet presAssocID="{BAA89146-7667-4971-BFD9-BCF6982A68C3}" presName="hierChild3" presStyleCnt="0"/>
      <dgm:spPr/>
    </dgm:pt>
    <dgm:pt modelId="{6C1096D2-7927-4CAD-9527-3DD56D8BF40F}" type="pres">
      <dgm:prSet presAssocID="{C63825D5-7E1C-4616-9304-7FCF304102BF}" presName="Name19" presStyleLbl="parChTrans1D4" presStyleIdx="2" presStyleCnt="25"/>
      <dgm:spPr/>
    </dgm:pt>
    <dgm:pt modelId="{5F42F710-A314-4114-B6E0-BB9C5019F41F}" type="pres">
      <dgm:prSet presAssocID="{3E537C44-5F0F-49EC-9EE6-A130DA10BC7C}" presName="Name21" presStyleCnt="0"/>
      <dgm:spPr/>
    </dgm:pt>
    <dgm:pt modelId="{E54300D2-B116-4BC5-9E55-1E5149920CBD}" type="pres">
      <dgm:prSet presAssocID="{3E537C44-5F0F-49EC-9EE6-A130DA10BC7C}" presName="level2Shape" presStyleLbl="node4" presStyleIdx="2" presStyleCnt="25" custScaleX="110821"/>
      <dgm:spPr/>
    </dgm:pt>
    <dgm:pt modelId="{F98148F9-C838-48F8-8E63-B3A5C6031D55}" type="pres">
      <dgm:prSet presAssocID="{3E537C44-5F0F-49EC-9EE6-A130DA10BC7C}" presName="hierChild3" presStyleCnt="0"/>
      <dgm:spPr/>
    </dgm:pt>
    <dgm:pt modelId="{CF939674-650B-444F-A622-E61561728B1A}" type="pres">
      <dgm:prSet presAssocID="{8D552079-B431-4E8A-BDD0-F2DEF893A369}" presName="Name19" presStyleLbl="parChTrans1D4" presStyleIdx="3" presStyleCnt="25"/>
      <dgm:spPr/>
    </dgm:pt>
    <dgm:pt modelId="{1E33B435-AB8F-4943-89E8-B5D2D1454C6E}" type="pres">
      <dgm:prSet presAssocID="{B95675AB-8FF7-4872-ACFC-D9C2C9C1B601}" presName="Name21" presStyleCnt="0"/>
      <dgm:spPr/>
    </dgm:pt>
    <dgm:pt modelId="{5F8FD673-3DCF-41BA-82BB-D6EDB127C529}" type="pres">
      <dgm:prSet presAssocID="{B95675AB-8FF7-4872-ACFC-D9C2C9C1B601}" presName="level2Shape" presStyleLbl="node4" presStyleIdx="3" presStyleCnt="25" custScaleX="114114"/>
      <dgm:spPr/>
    </dgm:pt>
    <dgm:pt modelId="{6754930D-DA81-4E46-85B6-BDDD6BA7A8D0}" type="pres">
      <dgm:prSet presAssocID="{B95675AB-8FF7-4872-ACFC-D9C2C9C1B601}" presName="hierChild3" presStyleCnt="0"/>
      <dgm:spPr/>
    </dgm:pt>
    <dgm:pt modelId="{CFDBA67F-D73B-41F4-9C69-B4BC8E95AF0D}" type="pres">
      <dgm:prSet presAssocID="{F1A45118-8D03-4D94-8D26-5B94640BABFC}" presName="Name19" presStyleLbl="parChTrans1D4" presStyleIdx="4" presStyleCnt="25"/>
      <dgm:spPr/>
    </dgm:pt>
    <dgm:pt modelId="{AE72DF88-F398-4D21-924B-2CA21F62C3AA}" type="pres">
      <dgm:prSet presAssocID="{43961FBA-743F-4345-A97E-47E5D8D768B4}" presName="Name21" presStyleCnt="0"/>
      <dgm:spPr/>
    </dgm:pt>
    <dgm:pt modelId="{73F52B0F-7260-496C-991E-3445A2390861}" type="pres">
      <dgm:prSet presAssocID="{43961FBA-743F-4345-A97E-47E5D8D768B4}" presName="level2Shape" presStyleLbl="node4" presStyleIdx="4" presStyleCnt="25" custScaleX="116951"/>
      <dgm:spPr/>
    </dgm:pt>
    <dgm:pt modelId="{A393E766-44E6-4151-A968-0D1B84079933}" type="pres">
      <dgm:prSet presAssocID="{43961FBA-743F-4345-A97E-47E5D8D768B4}" presName="hierChild3" presStyleCnt="0"/>
      <dgm:spPr/>
    </dgm:pt>
    <dgm:pt modelId="{40C035C0-3BAF-43A5-A727-F06A4C47F627}" type="pres">
      <dgm:prSet presAssocID="{EED96035-19A2-46F5-A391-4E1DE3A79D5C}" presName="Name19" presStyleLbl="parChTrans1D2" presStyleIdx="1" presStyleCnt="3"/>
      <dgm:spPr/>
    </dgm:pt>
    <dgm:pt modelId="{6372A0A0-858A-4A04-AFE3-09B5587E186E}" type="pres">
      <dgm:prSet presAssocID="{0D293E1C-ECBF-4F7B-8FBF-D5C68ED15841}" presName="Name21" presStyleCnt="0"/>
      <dgm:spPr/>
    </dgm:pt>
    <dgm:pt modelId="{E17CD3F1-21BB-4898-97AE-F741713C440B}" type="pres">
      <dgm:prSet presAssocID="{0D293E1C-ECBF-4F7B-8FBF-D5C68ED15841}" presName="level2Shape" presStyleLbl="node2" presStyleIdx="1" presStyleCnt="3" custScaleX="262414" custScaleY="164619" custLinFactY="83606" custLinFactNeighborX="51359" custLinFactNeighborY="100000"/>
      <dgm:spPr/>
    </dgm:pt>
    <dgm:pt modelId="{3EA041D9-0768-4EA1-A488-60EE6D0E085B}" type="pres">
      <dgm:prSet presAssocID="{0D293E1C-ECBF-4F7B-8FBF-D5C68ED15841}" presName="hierChild3" presStyleCnt="0"/>
      <dgm:spPr/>
    </dgm:pt>
    <dgm:pt modelId="{0CBA3FBF-FD22-4CCD-815E-F34765F777B4}" type="pres">
      <dgm:prSet presAssocID="{FC974607-C81F-4C4C-A839-6CF03E45BF39}" presName="Name19" presStyleLbl="parChTrans1D3" presStyleIdx="1" presStyleCnt="4"/>
      <dgm:spPr/>
    </dgm:pt>
    <dgm:pt modelId="{C07CE34A-B8D4-495E-A66D-CCC6DA7AD1EA}" type="pres">
      <dgm:prSet presAssocID="{2A2E89D3-A899-4EE9-BFAF-0E889FC501DA}" presName="Name21" presStyleCnt="0"/>
      <dgm:spPr/>
    </dgm:pt>
    <dgm:pt modelId="{5BA5A145-B1D6-40BD-AA86-75B9153428A7}" type="pres">
      <dgm:prSet presAssocID="{2A2E89D3-A899-4EE9-BFAF-0E889FC501DA}" presName="level2Shape" presStyleLbl="node3" presStyleIdx="1" presStyleCnt="4" custScaleX="118673" custLinFactY="200000" custLinFactNeighborX="4407" custLinFactNeighborY="250454"/>
      <dgm:spPr/>
    </dgm:pt>
    <dgm:pt modelId="{B0F21DFE-EAB9-4086-A211-76E62933895D}" type="pres">
      <dgm:prSet presAssocID="{2A2E89D3-A899-4EE9-BFAF-0E889FC501DA}" presName="hierChild3" presStyleCnt="0"/>
      <dgm:spPr/>
    </dgm:pt>
    <dgm:pt modelId="{CD624DF0-6F2B-40AF-944F-05FDD96AEE60}" type="pres">
      <dgm:prSet presAssocID="{EA42A62E-E13B-46EC-A1F0-98CA742FD162}" presName="Name19" presStyleLbl="parChTrans1D3" presStyleIdx="2" presStyleCnt="4"/>
      <dgm:spPr/>
    </dgm:pt>
    <dgm:pt modelId="{C70B7CF0-644C-4443-BB67-1D049BACA38B}" type="pres">
      <dgm:prSet presAssocID="{2E614872-E981-47D0-B0C2-B6B21161338C}" presName="Name21" presStyleCnt="0"/>
      <dgm:spPr/>
    </dgm:pt>
    <dgm:pt modelId="{D9674EF3-3A5C-4817-A556-AE254F504AD3}" type="pres">
      <dgm:prSet presAssocID="{2E614872-E981-47D0-B0C2-B6B21161338C}" presName="level2Shape" presStyleLbl="node3" presStyleIdx="2" presStyleCnt="4" custScaleX="205412" custLinFactY="200000" custLinFactNeighborX="4407" custLinFactNeighborY="250454"/>
      <dgm:spPr/>
    </dgm:pt>
    <dgm:pt modelId="{0683AC92-FF9D-46E7-9348-91DE341A6D23}" type="pres">
      <dgm:prSet presAssocID="{2E614872-E981-47D0-B0C2-B6B21161338C}" presName="hierChild3" presStyleCnt="0"/>
      <dgm:spPr/>
    </dgm:pt>
    <dgm:pt modelId="{02F39EE6-C414-4634-B130-90F65F6C9149}" type="pres">
      <dgm:prSet presAssocID="{5052A925-B02F-416D-9B06-8030D2FAA6D1}" presName="Name19" presStyleLbl="parChTrans1D4" presStyleIdx="5" presStyleCnt="25"/>
      <dgm:spPr/>
    </dgm:pt>
    <dgm:pt modelId="{248A063E-93F9-474C-A19C-3BC8243C1BD3}" type="pres">
      <dgm:prSet presAssocID="{533AAC3E-75B0-4C89-A6B5-2E0B82102283}" presName="Name21" presStyleCnt="0"/>
      <dgm:spPr/>
    </dgm:pt>
    <dgm:pt modelId="{A1DF591E-DA22-4E15-834B-EEF7A8280874}" type="pres">
      <dgm:prSet presAssocID="{533AAC3E-75B0-4C89-A6B5-2E0B82102283}" presName="level2Shape" presStyleLbl="node4" presStyleIdx="5" presStyleCnt="25" custScaleX="138349" custLinFactY="200000" custLinFactNeighborX="4407" custLinFactNeighborY="250454"/>
      <dgm:spPr/>
    </dgm:pt>
    <dgm:pt modelId="{1CCCEC18-1C99-4234-BA58-409F3199B668}" type="pres">
      <dgm:prSet presAssocID="{533AAC3E-75B0-4C89-A6B5-2E0B82102283}" presName="hierChild3" presStyleCnt="0"/>
      <dgm:spPr/>
    </dgm:pt>
    <dgm:pt modelId="{5E0932B7-3D8C-45CC-8B76-43A32CE55130}" type="pres">
      <dgm:prSet presAssocID="{B62197C3-9D83-4EC9-A7E4-64FFA13E19D5}" presName="Name19" presStyleLbl="parChTrans1D4" presStyleIdx="6" presStyleCnt="25"/>
      <dgm:spPr/>
    </dgm:pt>
    <dgm:pt modelId="{6A19F2A1-71B4-4810-97E5-95B2390D0F14}" type="pres">
      <dgm:prSet presAssocID="{57A4533E-8967-4948-B7CC-C71143DDDA69}" presName="Name21" presStyleCnt="0"/>
      <dgm:spPr/>
    </dgm:pt>
    <dgm:pt modelId="{0FF72A53-3426-4328-82FB-68AB3426CB13}" type="pres">
      <dgm:prSet presAssocID="{57A4533E-8967-4948-B7CC-C71143DDDA69}" presName="level2Shape" presStyleLbl="node4" presStyleIdx="6" presStyleCnt="25" custLinFactY="200000" custLinFactNeighborX="4407" custLinFactNeighborY="250454"/>
      <dgm:spPr/>
    </dgm:pt>
    <dgm:pt modelId="{39AC827D-6D13-4F2B-9DD0-212701B69652}" type="pres">
      <dgm:prSet presAssocID="{57A4533E-8967-4948-B7CC-C71143DDDA69}" presName="hierChild3" presStyleCnt="0"/>
      <dgm:spPr/>
    </dgm:pt>
    <dgm:pt modelId="{1A947226-710E-4EFA-9F38-5B38E946DC46}" type="pres">
      <dgm:prSet presAssocID="{B7CF5A35-B790-4E4C-BD54-FEC616C41F31}" presName="Name19" presStyleLbl="parChTrans1D4" presStyleIdx="7" presStyleCnt="25"/>
      <dgm:spPr/>
    </dgm:pt>
    <dgm:pt modelId="{4AF17DCD-AAA6-42E1-9D60-6DB9BDF7657B}" type="pres">
      <dgm:prSet presAssocID="{A13BA319-36DC-4AA8-9239-94C258D046A9}" presName="Name21" presStyleCnt="0"/>
      <dgm:spPr/>
    </dgm:pt>
    <dgm:pt modelId="{8008210F-AB0B-491B-BAD5-D947B644CFBA}" type="pres">
      <dgm:prSet presAssocID="{A13BA319-36DC-4AA8-9239-94C258D046A9}" presName="level2Shape" presStyleLbl="node4" presStyleIdx="7" presStyleCnt="25" custLinFactY="200000" custLinFactNeighborX="4407" custLinFactNeighborY="250454"/>
      <dgm:spPr/>
    </dgm:pt>
    <dgm:pt modelId="{54C911C4-70B3-49B5-9802-E1D383C0C021}" type="pres">
      <dgm:prSet presAssocID="{A13BA319-36DC-4AA8-9239-94C258D046A9}" presName="hierChild3" presStyleCnt="0"/>
      <dgm:spPr/>
    </dgm:pt>
    <dgm:pt modelId="{5BFC6163-DAEA-4397-B13A-DE62E409EE31}" type="pres">
      <dgm:prSet presAssocID="{0BF3194B-BA26-4AE9-8CBA-60A89B4B3937}" presName="Name19" presStyleLbl="parChTrans1D4" presStyleIdx="8" presStyleCnt="25"/>
      <dgm:spPr/>
    </dgm:pt>
    <dgm:pt modelId="{8CCBD19E-55A7-409E-BD73-0894AEF14F5F}" type="pres">
      <dgm:prSet presAssocID="{9116738A-F32E-4E68-945D-F79E9DD8B8DB}" presName="Name21" presStyleCnt="0"/>
      <dgm:spPr/>
    </dgm:pt>
    <dgm:pt modelId="{18CD3B92-21D4-410F-83B8-2B0DACCE9636}" type="pres">
      <dgm:prSet presAssocID="{9116738A-F32E-4E68-945D-F79E9DD8B8DB}" presName="level2Shape" presStyleLbl="node4" presStyleIdx="8" presStyleCnt="25" custLinFactY="200000" custLinFactNeighborX="4407" custLinFactNeighborY="250454"/>
      <dgm:spPr/>
    </dgm:pt>
    <dgm:pt modelId="{0997EBDA-6FEC-478F-AD64-643D88784C9B}" type="pres">
      <dgm:prSet presAssocID="{9116738A-F32E-4E68-945D-F79E9DD8B8DB}" presName="hierChild3" presStyleCnt="0"/>
      <dgm:spPr/>
    </dgm:pt>
    <dgm:pt modelId="{DDF8C764-28F3-463A-A031-3C7690028EDA}" type="pres">
      <dgm:prSet presAssocID="{ED5D2C9D-87AD-41B5-957F-FC5D4F50550F}" presName="Name19" presStyleLbl="parChTrans1D2" presStyleIdx="2" presStyleCnt="3"/>
      <dgm:spPr/>
    </dgm:pt>
    <dgm:pt modelId="{8B63F221-115E-4606-8C59-D1B7CDC6BD57}" type="pres">
      <dgm:prSet presAssocID="{A58805C8-16AE-4043-9AEB-7013AA94C7BA}" presName="Name21" presStyleCnt="0"/>
      <dgm:spPr/>
    </dgm:pt>
    <dgm:pt modelId="{89A619F2-5E79-4F7E-B7FE-B69CDB9934BC}" type="pres">
      <dgm:prSet presAssocID="{A58805C8-16AE-4043-9AEB-7013AA94C7BA}" presName="level2Shape" presStyleLbl="node2" presStyleIdx="2" presStyleCnt="3" custScaleX="262399"/>
      <dgm:spPr/>
    </dgm:pt>
    <dgm:pt modelId="{27EAF4A0-A0B9-468A-B503-180460E98F3D}" type="pres">
      <dgm:prSet presAssocID="{A58805C8-16AE-4043-9AEB-7013AA94C7BA}" presName="hierChild3" presStyleCnt="0"/>
      <dgm:spPr/>
    </dgm:pt>
    <dgm:pt modelId="{6FCD8354-FA68-4E3D-8D25-BE1BCFD4FD5C}" type="pres">
      <dgm:prSet presAssocID="{B0BAF9D7-A70A-40AB-9111-EFA0302F2977}" presName="Name19" presStyleLbl="parChTrans1D3" presStyleIdx="3" presStyleCnt="4"/>
      <dgm:spPr/>
    </dgm:pt>
    <dgm:pt modelId="{315E577F-1091-4EF9-A411-697FFC1E8E04}" type="pres">
      <dgm:prSet presAssocID="{3BD1A9CF-BC6D-40D1-BC5F-C422A207AC70}" presName="Name21" presStyleCnt="0"/>
      <dgm:spPr/>
    </dgm:pt>
    <dgm:pt modelId="{195568AB-7B91-4B84-9913-D2DB17421B36}" type="pres">
      <dgm:prSet presAssocID="{3BD1A9CF-BC6D-40D1-BC5F-C422A207AC70}" presName="level2Shape" presStyleLbl="node3" presStyleIdx="3" presStyleCnt="4"/>
      <dgm:spPr/>
    </dgm:pt>
    <dgm:pt modelId="{887C8254-6150-48C7-9092-2B194A6AE6E7}" type="pres">
      <dgm:prSet presAssocID="{3BD1A9CF-BC6D-40D1-BC5F-C422A207AC70}" presName="hierChild3" presStyleCnt="0"/>
      <dgm:spPr/>
    </dgm:pt>
    <dgm:pt modelId="{047F3300-BCED-4B77-828C-5F5BC7E550C6}" type="pres">
      <dgm:prSet presAssocID="{C588C4E5-6268-4221-910E-B6D4D155F2C0}" presName="Name19" presStyleLbl="parChTrans1D4" presStyleIdx="9" presStyleCnt="25"/>
      <dgm:spPr/>
    </dgm:pt>
    <dgm:pt modelId="{E5D952ED-176F-4339-B8DD-C93F24AF9074}" type="pres">
      <dgm:prSet presAssocID="{421AD093-198A-4591-9063-F5C21F18D71A}" presName="Name21" presStyleCnt="0"/>
      <dgm:spPr/>
    </dgm:pt>
    <dgm:pt modelId="{780E9C55-FD12-4666-80B6-32742B8CD0A0}" type="pres">
      <dgm:prSet presAssocID="{421AD093-198A-4591-9063-F5C21F18D71A}" presName="level2Shape" presStyleLbl="node4" presStyleIdx="9" presStyleCnt="25"/>
      <dgm:spPr/>
    </dgm:pt>
    <dgm:pt modelId="{F592F0BD-7F87-4B94-A53D-9FD4AFFF3B97}" type="pres">
      <dgm:prSet presAssocID="{421AD093-198A-4591-9063-F5C21F18D71A}" presName="hierChild3" presStyleCnt="0"/>
      <dgm:spPr/>
    </dgm:pt>
    <dgm:pt modelId="{47F9D9A6-B378-43D5-B04C-30F241CC5500}" type="pres">
      <dgm:prSet presAssocID="{EF1C893C-B6FB-4DA0-BBAA-2D466FAA732E}" presName="Name19" presStyleLbl="parChTrans1D4" presStyleIdx="10" presStyleCnt="25"/>
      <dgm:spPr/>
    </dgm:pt>
    <dgm:pt modelId="{4526B77C-F42C-470B-B1C1-4281EE030BCE}" type="pres">
      <dgm:prSet presAssocID="{CBFEAEAB-500E-4DA1-A130-D46EB4C2D742}" presName="Name21" presStyleCnt="0"/>
      <dgm:spPr/>
    </dgm:pt>
    <dgm:pt modelId="{A91E9221-1819-4F6C-86E3-D6745FC77ECA}" type="pres">
      <dgm:prSet presAssocID="{CBFEAEAB-500E-4DA1-A130-D46EB4C2D742}" presName="level2Shape" presStyleLbl="node4" presStyleIdx="10" presStyleCnt="25"/>
      <dgm:spPr/>
    </dgm:pt>
    <dgm:pt modelId="{2F95850B-3947-48C6-8451-AE575D810F08}" type="pres">
      <dgm:prSet presAssocID="{CBFEAEAB-500E-4DA1-A130-D46EB4C2D742}" presName="hierChild3" presStyleCnt="0"/>
      <dgm:spPr/>
    </dgm:pt>
    <dgm:pt modelId="{7CF52BB7-6B11-4CA4-8D8B-472698454461}" type="pres">
      <dgm:prSet presAssocID="{F2DBBEA9-AF72-4B0B-9F08-9B1B286FA503}" presName="Name19" presStyleLbl="parChTrans1D4" presStyleIdx="11" presStyleCnt="25"/>
      <dgm:spPr/>
    </dgm:pt>
    <dgm:pt modelId="{F0F7F13A-1B49-45FF-9092-E2ED7C3A9C9E}" type="pres">
      <dgm:prSet presAssocID="{91BFC8CA-E514-4698-8B37-C8949D14C9A7}" presName="Name21" presStyleCnt="0"/>
      <dgm:spPr/>
    </dgm:pt>
    <dgm:pt modelId="{4E7BD353-952F-49C9-8C5F-84153716A6BB}" type="pres">
      <dgm:prSet presAssocID="{91BFC8CA-E514-4698-8B37-C8949D14C9A7}" presName="level2Shape" presStyleLbl="node4" presStyleIdx="11" presStyleCnt="25"/>
      <dgm:spPr/>
    </dgm:pt>
    <dgm:pt modelId="{443DA9CC-5CCD-463C-9E3D-C30E44E2ADF0}" type="pres">
      <dgm:prSet presAssocID="{91BFC8CA-E514-4698-8B37-C8949D14C9A7}" presName="hierChild3" presStyleCnt="0"/>
      <dgm:spPr/>
    </dgm:pt>
    <dgm:pt modelId="{628BA440-D730-406F-B3C4-9F5A46254569}" type="pres">
      <dgm:prSet presAssocID="{97E3A1B7-96E3-4D15-BE2B-983B551D2E52}" presName="Name19" presStyleLbl="parChTrans1D4" presStyleIdx="12" presStyleCnt="25"/>
      <dgm:spPr/>
    </dgm:pt>
    <dgm:pt modelId="{C9455819-E04A-43C8-AC5B-A53FCC512712}" type="pres">
      <dgm:prSet presAssocID="{3FAE3732-AABE-4B49-96E0-DAD25A7BEE02}" presName="Name21" presStyleCnt="0"/>
      <dgm:spPr/>
    </dgm:pt>
    <dgm:pt modelId="{87565F9C-250F-41D1-8122-405FAA2F97B7}" type="pres">
      <dgm:prSet presAssocID="{3FAE3732-AABE-4B49-96E0-DAD25A7BEE02}" presName="level2Shape" presStyleLbl="node4" presStyleIdx="12" presStyleCnt="25"/>
      <dgm:spPr/>
    </dgm:pt>
    <dgm:pt modelId="{BD20D09E-3314-4B50-9E23-0D56024C3444}" type="pres">
      <dgm:prSet presAssocID="{3FAE3732-AABE-4B49-96E0-DAD25A7BEE02}" presName="hierChild3" presStyleCnt="0"/>
      <dgm:spPr/>
    </dgm:pt>
    <dgm:pt modelId="{35822DE2-C8FD-4254-86A2-0D48BA94D1E6}" type="pres">
      <dgm:prSet presAssocID="{46229C08-3C2B-4C86-A3EF-7C57964FA7B9}" presName="Name19" presStyleLbl="parChTrans1D4" presStyleIdx="13" presStyleCnt="25"/>
      <dgm:spPr/>
    </dgm:pt>
    <dgm:pt modelId="{A945A0BC-DD50-4DD6-8FF8-FA7225C7B276}" type="pres">
      <dgm:prSet presAssocID="{73F3365F-C485-42A2-835A-854B921D9EFB}" presName="Name21" presStyleCnt="0"/>
      <dgm:spPr/>
    </dgm:pt>
    <dgm:pt modelId="{D279FDEB-C1EA-4A62-BCBE-A6E879712DEA}" type="pres">
      <dgm:prSet presAssocID="{73F3365F-C485-42A2-835A-854B921D9EFB}" presName="level2Shape" presStyleLbl="node4" presStyleIdx="13" presStyleCnt="25"/>
      <dgm:spPr/>
    </dgm:pt>
    <dgm:pt modelId="{F4A8E4F2-7EAE-48B9-8056-0F42E413B7CB}" type="pres">
      <dgm:prSet presAssocID="{73F3365F-C485-42A2-835A-854B921D9EFB}" presName="hierChild3" presStyleCnt="0"/>
      <dgm:spPr/>
    </dgm:pt>
    <dgm:pt modelId="{786B3682-A4DB-429E-8608-6BD6204D60F1}" type="pres">
      <dgm:prSet presAssocID="{30E51D82-A442-4460-80B3-E7378FE03F5E}" presName="Name19" presStyleLbl="parChTrans1D4" presStyleIdx="14" presStyleCnt="25"/>
      <dgm:spPr/>
    </dgm:pt>
    <dgm:pt modelId="{713290D8-6FAB-460E-8AE3-87D3A81D2CD2}" type="pres">
      <dgm:prSet presAssocID="{0EE659E0-C2E3-4949-9F5E-40F3060984E3}" presName="Name21" presStyleCnt="0"/>
      <dgm:spPr/>
    </dgm:pt>
    <dgm:pt modelId="{C862FEE8-5860-4829-AAC7-51B56D655BC8}" type="pres">
      <dgm:prSet presAssocID="{0EE659E0-C2E3-4949-9F5E-40F3060984E3}" presName="level2Shape" presStyleLbl="node4" presStyleIdx="14" presStyleCnt="25"/>
      <dgm:spPr/>
    </dgm:pt>
    <dgm:pt modelId="{BCF1141E-E38A-4B99-87B1-8A43738C777C}" type="pres">
      <dgm:prSet presAssocID="{0EE659E0-C2E3-4949-9F5E-40F3060984E3}" presName="hierChild3" presStyleCnt="0"/>
      <dgm:spPr/>
    </dgm:pt>
    <dgm:pt modelId="{C03865AE-34CC-4AD3-9720-6D9DB93BDA92}" type="pres">
      <dgm:prSet presAssocID="{70E0FF0C-119B-4D5C-A563-CFDEBF812908}" presName="Name19" presStyleLbl="parChTrans1D4" presStyleIdx="15" presStyleCnt="25"/>
      <dgm:spPr/>
    </dgm:pt>
    <dgm:pt modelId="{D2B06B8D-1319-4642-B975-152DDE7B06E4}" type="pres">
      <dgm:prSet presAssocID="{2C5B79A6-955D-4EEF-8646-65CEDFFDC815}" presName="Name21" presStyleCnt="0"/>
      <dgm:spPr/>
    </dgm:pt>
    <dgm:pt modelId="{F6D299B3-EEDE-4A64-8129-F88FB4F950C8}" type="pres">
      <dgm:prSet presAssocID="{2C5B79A6-955D-4EEF-8646-65CEDFFDC815}" presName="level2Shape" presStyleLbl="node4" presStyleIdx="15" presStyleCnt="25"/>
      <dgm:spPr/>
    </dgm:pt>
    <dgm:pt modelId="{ED60D130-6D41-4769-87AD-4535F34D7264}" type="pres">
      <dgm:prSet presAssocID="{2C5B79A6-955D-4EEF-8646-65CEDFFDC815}" presName="hierChild3" presStyleCnt="0"/>
      <dgm:spPr/>
    </dgm:pt>
    <dgm:pt modelId="{256DEFB2-8F26-43DF-9551-41F5CB6D1933}" type="pres">
      <dgm:prSet presAssocID="{C81A3352-CB89-46AC-9434-3574BAC33F18}" presName="Name19" presStyleLbl="parChTrans1D4" presStyleIdx="16" presStyleCnt="25"/>
      <dgm:spPr/>
    </dgm:pt>
    <dgm:pt modelId="{2CBD8718-1C43-4BAC-A9E5-E47663229E05}" type="pres">
      <dgm:prSet presAssocID="{5AA85AD3-ED4D-490D-8D1A-321CC3552557}" presName="Name21" presStyleCnt="0"/>
      <dgm:spPr/>
    </dgm:pt>
    <dgm:pt modelId="{4681967A-9150-4829-8067-B9D5EE822671}" type="pres">
      <dgm:prSet presAssocID="{5AA85AD3-ED4D-490D-8D1A-321CC3552557}" presName="level2Shape" presStyleLbl="node4" presStyleIdx="16" presStyleCnt="25"/>
      <dgm:spPr/>
    </dgm:pt>
    <dgm:pt modelId="{B25DE548-FBF7-4835-83D8-ABA66C45DB1A}" type="pres">
      <dgm:prSet presAssocID="{5AA85AD3-ED4D-490D-8D1A-321CC3552557}" presName="hierChild3" presStyleCnt="0"/>
      <dgm:spPr/>
    </dgm:pt>
    <dgm:pt modelId="{76B51A39-64AE-4C20-B0C8-30141BF26037}" type="pres">
      <dgm:prSet presAssocID="{C8080A7D-999A-4DF8-9893-6341B2CEE543}" presName="Name19" presStyleLbl="parChTrans1D4" presStyleIdx="17" presStyleCnt="25"/>
      <dgm:spPr/>
    </dgm:pt>
    <dgm:pt modelId="{F084473D-8EBA-42D6-AFBE-002B09335638}" type="pres">
      <dgm:prSet presAssocID="{14965321-C237-4088-846E-633D916E5836}" presName="Name21" presStyleCnt="0"/>
      <dgm:spPr/>
    </dgm:pt>
    <dgm:pt modelId="{EA56A60B-A49A-456D-8DF3-19F1B83777C0}" type="pres">
      <dgm:prSet presAssocID="{14965321-C237-4088-846E-633D916E5836}" presName="level2Shape" presStyleLbl="node4" presStyleIdx="17" presStyleCnt="25"/>
      <dgm:spPr/>
    </dgm:pt>
    <dgm:pt modelId="{85B42649-5C10-43D6-BA31-B91ED447EC7D}" type="pres">
      <dgm:prSet presAssocID="{14965321-C237-4088-846E-633D916E5836}" presName="hierChild3" presStyleCnt="0"/>
      <dgm:spPr/>
    </dgm:pt>
    <dgm:pt modelId="{151149C1-1724-4829-B8EF-59321A8FAB3D}" type="pres">
      <dgm:prSet presAssocID="{AFBD0384-AF41-417E-A821-58B0895985A8}" presName="Name19" presStyleLbl="parChTrans1D4" presStyleIdx="18" presStyleCnt="25"/>
      <dgm:spPr/>
    </dgm:pt>
    <dgm:pt modelId="{16626D3A-F251-4D5D-9C2A-1AF314B0BD33}" type="pres">
      <dgm:prSet presAssocID="{D8123A73-C4B3-4023-9F26-B3AE9604AFD3}" presName="Name21" presStyleCnt="0"/>
      <dgm:spPr/>
    </dgm:pt>
    <dgm:pt modelId="{472DBFEA-2737-4F35-9FEA-0C7CFEE4BD70}" type="pres">
      <dgm:prSet presAssocID="{D8123A73-C4B3-4023-9F26-B3AE9604AFD3}" presName="level2Shape" presStyleLbl="node4" presStyleIdx="18" presStyleCnt="25"/>
      <dgm:spPr/>
    </dgm:pt>
    <dgm:pt modelId="{1B449BB0-52A7-42C2-8B2C-3D20F9765DA9}" type="pres">
      <dgm:prSet presAssocID="{D8123A73-C4B3-4023-9F26-B3AE9604AFD3}" presName="hierChild3" presStyleCnt="0"/>
      <dgm:spPr/>
    </dgm:pt>
    <dgm:pt modelId="{A84CBA98-2A07-4B96-B3B5-B3EDB89EAB0C}" type="pres">
      <dgm:prSet presAssocID="{46BA0496-691B-411F-96D9-6B3CB3A1FE11}" presName="Name19" presStyleLbl="parChTrans1D4" presStyleIdx="19" presStyleCnt="25"/>
      <dgm:spPr/>
    </dgm:pt>
    <dgm:pt modelId="{7DDCDC21-987B-445C-96DB-E912E6BEAB22}" type="pres">
      <dgm:prSet presAssocID="{CEE0FB9B-F2B3-4B55-A0B8-E5966C8939B7}" presName="Name21" presStyleCnt="0"/>
      <dgm:spPr/>
    </dgm:pt>
    <dgm:pt modelId="{464C70FA-3779-4BD5-AF61-5BB7A9FC7280}" type="pres">
      <dgm:prSet presAssocID="{CEE0FB9B-F2B3-4B55-A0B8-E5966C8939B7}" presName="level2Shape" presStyleLbl="node4" presStyleIdx="19" presStyleCnt="25"/>
      <dgm:spPr/>
    </dgm:pt>
    <dgm:pt modelId="{84C79B6B-3E37-465E-9696-636A1FCA9710}" type="pres">
      <dgm:prSet presAssocID="{CEE0FB9B-F2B3-4B55-A0B8-E5966C8939B7}" presName="hierChild3" presStyleCnt="0"/>
      <dgm:spPr/>
    </dgm:pt>
    <dgm:pt modelId="{30C5ADDF-5DD1-480F-87CA-410CEC423FA0}" type="pres">
      <dgm:prSet presAssocID="{BB2256DD-EBAA-46E6-9571-B986FA721A0F}" presName="Name19" presStyleLbl="parChTrans1D4" presStyleIdx="20" presStyleCnt="25"/>
      <dgm:spPr/>
    </dgm:pt>
    <dgm:pt modelId="{9A2A49CE-B463-49A7-88DE-EA10FE2582C8}" type="pres">
      <dgm:prSet presAssocID="{8401D36F-F5AB-40DF-AD3B-A0DC930236D5}" presName="Name21" presStyleCnt="0"/>
      <dgm:spPr/>
    </dgm:pt>
    <dgm:pt modelId="{23C6B964-C8BB-40B2-86FD-9EBBAD5EE29F}" type="pres">
      <dgm:prSet presAssocID="{8401D36F-F5AB-40DF-AD3B-A0DC930236D5}" presName="level2Shape" presStyleLbl="node4" presStyleIdx="20" presStyleCnt="25"/>
      <dgm:spPr/>
    </dgm:pt>
    <dgm:pt modelId="{641853DC-A65C-4ADE-98D5-FAF91A1C8C1D}" type="pres">
      <dgm:prSet presAssocID="{8401D36F-F5AB-40DF-AD3B-A0DC930236D5}" presName="hierChild3" presStyleCnt="0"/>
      <dgm:spPr/>
    </dgm:pt>
    <dgm:pt modelId="{02C81B14-C847-4106-ADDF-F0AA74454927}" type="pres">
      <dgm:prSet presAssocID="{B6790E1C-D202-4D2B-8DE4-5C8358EDE780}" presName="Name19" presStyleLbl="parChTrans1D4" presStyleIdx="21" presStyleCnt="25"/>
      <dgm:spPr/>
    </dgm:pt>
    <dgm:pt modelId="{B291F1C7-4946-4B9A-AFD5-AD9ACDF6107B}" type="pres">
      <dgm:prSet presAssocID="{B48CF58D-C3A4-4EA8-BFB3-57B7BDBEE68A}" presName="Name21" presStyleCnt="0"/>
      <dgm:spPr/>
    </dgm:pt>
    <dgm:pt modelId="{D16EA1B2-0D40-4B13-B266-B2EE1C7DDE25}" type="pres">
      <dgm:prSet presAssocID="{B48CF58D-C3A4-4EA8-BFB3-57B7BDBEE68A}" presName="level2Shape" presStyleLbl="node4" presStyleIdx="21" presStyleCnt="25"/>
      <dgm:spPr/>
    </dgm:pt>
    <dgm:pt modelId="{B28090F3-5ADB-4E7A-A827-149164EE1C8B}" type="pres">
      <dgm:prSet presAssocID="{B48CF58D-C3A4-4EA8-BFB3-57B7BDBEE68A}" presName="hierChild3" presStyleCnt="0"/>
      <dgm:spPr/>
    </dgm:pt>
    <dgm:pt modelId="{D033B4F5-0373-4940-B836-C89EABBDC084}" type="pres">
      <dgm:prSet presAssocID="{C432023F-02FF-471F-901E-59BCAD61D208}" presName="Name19" presStyleLbl="parChTrans1D4" presStyleIdx="22" presStyleCnt="25"/>
      <dgm:spPr/>
    </dgm:pt>
    <dgm:pt modelId="{E891D6D3-1D0F-4065-AF4A-A472E40B4010}" type="pres">
      <dgm:prSet presAssocID="{4648F5FB-C99D-43FB-990A-5884D3E64B95}" presName="Name21" presStyleCnt="0"/>
      <dgm:spPr/>
    </dgm:pt>
    <dgm:pt modelId="{228481E4-4A33-40EA-9597-256601071A79}" type="pres">
      <dgm:prSet presAssocID="{4648F5FB-C99D-43FB-990A-5884D3E64B95}" presName="level2Shape" presStyleLbl="node4" presStyleIdx="22" presStyleCnt="25"/>
      <dgm:spPr/>
    </dgm:pt>
    <dgm:pt modelId="{3DCAD483-A696-4372-A1BE-FF5D4CFFEAB4}" type="pres">
      <dgm:prSet presAssocID="{4648F5FB-C99D-43FB-990A-5884D3E64B95}" presName="hierChild3" presStyleCnt="0"/>
      <dgm:spPr/>
    </dgm:pt>
    <dgm:pt modelId="{9A7EA09A-3464-4143-BFCD-9701A739B2D2}" type="pres">
      <dgm:prSet presAssocID="{24C9777A-FD02-48DE-AB49-B849AA4D5A48}" presName="Name19" presStyleLbl="parChTrans1D4" presStyleIdx="23" presStyleCnt="25"/>
      <dgm:spPr/>
    </dgm:pt>
    <dgm:pt modelId="{AE186E8C-0AEE-4FE2-B9FC-FE959F479189}" type="pres">
      <dgm:prSet presAssocID="{6F208128-8D02-4065-9C88-3C528ABD236B}" presName="Name21" presStyleCnt="0"/>
      <dgm:spPr/>
    </dgm:pt>
    <dgm:pt modelId="{66AB1DEB-944C-4D63-B045-400FA131F05C}" type="pres">
      <dgm:prSet presAssocID="{6F208128-8D02-4065-9C88-3C528ABD236B}" presName="level2Shape" presStyleLbl="node4" presStyleIdx="23" presStyleCnt="25"/>
      <dgm:spPr/>
    </dgm:pt>
    <dgm:pt modelId="{1FDD3488-CDB0-4062-9231-A48AA7EF7F84}" type="pres">
      <dgm:prSet presAssocID="{6F208128-8D02-4065-9C88-3C528ABD236B}" presName="hierChild3" presStyleCnt="0"/>
      <dgm:spPr/>
    </dgm:pt>
    <dgm:pt modelId="{75F2CC39-F73D-4DC2-B74E-B7556F3DB6AF}" type="pres">
      <dgm:prSet presAssocID="{A8861D52-6691-4A98-AC2C-E09E666B6F1B}" presName="Name19" presStyleLbl="parChTrans1D4" presStyleIdx="24" presStyleCnt="25"/>
      <dgm:spPr/>
    </dgm:pt>
    <dgm:pt modelId="{018CF5AA-EDFE-456D-9CC8-C4EA1C2448BD}" type="pres">
      <dgm:prSet presAssocID="{D941B402-6D69-43AF-A705-7231638D66A2}" presName="Name21" presStyleCnt="0"/>
      <dgm:spPr/>
    </dgm:pt>
    <dgm:pt modelId="{4FBC9AC5-1830-4CCA-A4FF-D54CEA3C6563}" type="pres">
      <dgm:prSet presAssocID="{D941B402-6D69-43AF-A705-7231638D66A2}" presName="level2Shape" presStyleLbl="node4" presStyleIdx="24" presStyleCnt="25"/>
      <dgm:spPr/>
    </dgm:pt>
    <dgm:pt modelId="{480D91D9-1966-449A-8E58-5F866A6E2734}" type="pres">
      <dgm:prSet presAssocID="{D941B402-6D69-43AF-A705-7231638D66A2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A3DA1500-9FE6-48C0-8E31-8EFC8BEDAF33}" type="presOf" srcId="{9B7BF957-02CE-440E-9308-B7282B31C6A7}" destId="{48075FA3-70C7-4142-9292-F52692264100}" srcOrd="0" destOrd="0" presId="urn:microsoft.com/office/officeart/2005/8/layout/hierarchy6"/>
    <dgm:cxn modelId="{0EC18504-FE64-4213-9F26-6AFAE34BA600}" srcId="{2E614872-E981-47D0-B0C2-B6B21161338C}" destId="{9116738A-F32E-4E68-945D-F79E9DD8B8DB}" srcOrd="2" destOrd="0" parTransId="{0BF3194B-BA26-4AE9-8CBA-60A89B4B3937}" sibTransId="{1BAC8415-8ABF-452B-8DC6-539BDC6DCA2B}"/>
    <dgm:cxn modelId="{BA02E309-64FA-4EBA-B2A4-59FD2EDF647B}" srcId="{91BFC8CA-E514-4698-8B37-C8949D14C9A7}" destId="{0EE659E0-C2E3-4949-9F5E-40F3060984E3}" srcOrd="2" destOrd="0" parTransId="{30E51D82-A442-4460-80B3-E7378FE03F5E}" sibTransId="{E404430B-D791-4601-83F5-415E42F63695}"/>
    <dgm:cxn modelId="{0C91810E-E4D9-4E7F-A60C-B111EF32473E}" srcId="{BAA89146-7667-4971-BFD9-BCF6982A68C3}" destId="{B95675AB-8FF7-4872-ACFC-D9C2C9C1B601}" srcOrd="1" destOrd="0" parTransId="{8D552079-B431-4E8A-BDD0-F2DEF893A369}" sibTransId="{FCF4D123-8D4F-4F44-BA43-E72EE7E52615}"/>
    <dgm:cxn modelId="{967F0B0F-8564-4EE1-9571-CAFF342C6D38}" type="presOf" srcId="{70E0FF0C-119B-4D5C-A563-CFDEBF812908}" destId="{C03865AE-34CC-4AD3-9720-6D9DB93BDA92}" srcOrd="0" destOrd="0" presId="urn:microsoft.com/office/officeart/2005/8/layout/hierarchy6"/>
    <dgm:cxn modelId="{BE8FEC10-7D0F-4A1F-ACA4-638DF5974536}" type="presOf" srcId="{BB2256DD-EBAA-46E6-9571-B986FA721A0F}" destId="{30C5ADDF-5DD1-480F-87CA-410CEC423FA0}" srcOrd="0" destOrd="0" presId="urn:microsoft.com/office/officeart/2005/8/layout/hierarchy6"/>
    <dgm:cxn modelId="{45977C12-81E6-493D-B1F1-7A012FE14F22}" type="presOf" srcId="{61E3B000-A72C-4ADB-A8F3-165034D6A78A}" destId="{9D404598-0976-4ED2-8ECC-F833FFE3E9A3}" srcOrd="0" destOrd="0" presId="urn:microsoft.com/office/officeart/2005/8/layout/hierarchy6"/>
    <dgm:cxn modelId="{FEBFBE12-3980-4C99-B950-E94C52E831C2}" type="presOf" srcId="{91BFC8CA-E514-4698-8B37-C8949D14C9A7}" destId="{4E7BD353-952F-49C9-8C5F-84153716A6BB}" srcOrd="0" destOrd="0" presId="urn:microsoft.com/office/officeart/2005/8/layout/hierarchy6"/>
    <dgm:cxn modelId="{BBFD7116-7F60-43CA-9919-32772DE368FF}" srcId="{421AD093-198A-4591-9063-F5C21F18D71A}" destId="{CBFEAEAB-500E-4DA1-A130-D46EB4C2D742}" srcOrd="0" destOrd="0" parTransId="{EF1C893C-B6FB-4DA0-BBAA-2D466FAA732E}" sibTransId="{55C4CD3A-5BAE-4A43-8480-6BB2083B4B09}"/>
    <dgm:cxn modelId="{FC987416-A722-4013-8C0C-39D2AEB53CC3}" type="presOf" srcId="{9116738A-F32E-4E68-945D-F79E9DD8B8DB}" destId="{18CD3B92-21D4-410F-83B8-2B0DACCE9636}" srcOrd="0" destOrd="0" presId="urn:microsoft.com/office/officeart/2005/8/layout/hierarchy6"/>
    <dgm:cxn modelId="{9761A518-B778-4F39-9E34-864B2AB7EDFB}" srcId="{8401D36F-F5AB-40DF-AD3B-A0DC930236D5}" destId="{B48CF58D-C3A4-4EA8-BFB3-57B7BDBEE68A}" srcOrd="0" destOrd="0" parTransId="{B6790E1C-D202-4D2B-8DE4-5C8358EDE780}" sibTransId="{A444A90C-3003-4636-BB5A-B90BDBC4FD55}"/>
    <dgm:cxn modelId="{12A1A019-49C7-4043-85EA-CB4002060506}" srcId="{0D293E1C-ECBF-4F7B-8FBF-D5C68ED15841}" destId="{2A2E89D3-A899-4EE9-BFAF-0E889FC501DA}" srcOrd="0" destOrd="0" parTransId="{FC974607-C81F-4C4C-A839-6CF03E45BF39}" sibTransId="{9DE13D39-7978-49B4-B27F-E576AF1AF667}"/>
    <dgm:cxn modelId="{B2A78F27-FCD4-4CB0-B78F-2C54A7CEE86C}" type="presOf" srcId="{6F208128-8D02-4065-9C88-3C528ABD236B}" destId="{66AB1DEB-944C-4D63-B045-400FA131F05C}" srcOrd="0" destOrd="0" presId="urn:microsoft.com/office/officeart/2005/8/layout/hierarchy6"/>
    <dgm:cxn modelId="{A1336A29-E5A2-44DB-9C5A-69D037994223}" srcId="{BAA89146-7667-4971-BFD9-BCF6982A68C3}" destId="{43961FBA-743F-4345-A97E-47E5D8D768B4}" srcOrd="2" destOrd="0" parTransId="{F1A45118-8D03-4D94-8D26-5B94640BABFC}" sibTransId="{85407822-DB4A-4CC9-B014-28506FC7E0C2}"/>
    <dgm:cxn modelId="{0FF4212A-8925-4EDF-91BC-DCD7913540A8}" type="presOf" srcId="{8401D36F-F5AB-40DF-AD3B-A0DC930236D5}" destId="{23C6B964-C8BB-40B2-86FD-9EBBAD5EE29F}" srcOrd="0" destOrd="0" presId="urn:microsoft.com/office/officeart/2005/8/layout/hierarchy6"/>
    <dgm:cxn modelId="{A3BDE634-2964-46A0-A6F6-D63FBAC35AD6}" srcId="{91BFC8CA-E514-4698-8B37-C8949D14C9A7}" destId="{73F3365F-C485-42A2-835A-854B921D9EFB}" srcOrd="1" destOrd="0" parTransId="{46229C08-3C2B-4C86-A3EF-7C57964FA7B9}" sibTransId="{0F442318-730A-4DC1-984E-379D779C340E}"/>
    <dgm:cxn modelId="{BFC66436-6F42-40FF-A469-008C5F110E55}" srcId="{BAA89146-7667-4971-BFD9-BCF6982A68C3}" destId="{3E537C44-5F0F-49EC-9EE6-A130DA10BC7C}" srcOrd="0" destOrd="0" parTransId="{C63825D5-7E1C-4616-9304-7FCF304102BF}" sibTransId="{13CDA9C2-BDE5-4A19-BF46-B3993956C60A}"/>
    <dgm:cxn modelId="{4B9CD337-B240-4548-B6BC-22B88977084F}" srcId="{2C5B79A6-955D-4EEF-8646-65CEDFFDC815}" destId="{5AA85AD3-ED4D-490D-8D1A-321CC3552557}" srcOrd="0" destOrd="0" parTransId="{C81A3352-CB89-46AC-9434-3574BAC33F18}" sibTransId="{01720620-E005-4C63-ADDA-2EE09D0888B9}"/>
    <dgm:cxn modelId="{BA545F38-4680-4618-B4C3-AF5C1DC871B6}" srcId="{2E614872-E981-47D0-B0C2-B6B21161338C}" destId="{A13BA319-36DC-4AA8-9239-94C258D046A9}" srcOrd="1" destOrd="0" parTransId="{B7CF5A35-B790-4E4C-BD54-FEC616C41F31}" sibTransId="{A6525675-5C7B-4538-94AE-B02828BE7937}"/>
    <dgm:cxn modelId="{1ABFA238-4F0D-4F5C-B602-8D05EF28F3A3}" type="presOf" srcId="{4648F5FB-C99D-43FB-990A-5884D3E64B95}" destId="{228481E4-4A33-40EA-9597-256601071A79}" srcOrd="0" destOrd="0" presId="urn:microsoft.com/office/officeart/2005/8/layout/hierarchy6"/>
    <dgm:cxn modelId="{0909913C-8CE4-4CE9-A0E4-1EE170779B50}" srcId="{533AAC3E-75B0-4C89-A6B5-2E0B82102283}" destId="{57A4533E-8967-4948-B7CC-C71143DDDA69}" srcOrd="0" destOrd="0" parTransId="{B62197C3-9D83-4EC9-A7E4-64FFA13E19D5}" sibTransId="{4A110D18-F7EC-4959-902A-352948D15A6D}"/>
    <dgm:cxn modelId="{CBA32F3F-D205-43C5-AD2E-DD25EFC9257F}" type="presOf" srcId="{5052A925-B02F-416D-9B06-8030D2FAA6D1}" destId="{02F39EE6-C414-4634-B130-90F65F6C9149}" srcOrd="0" destOrd="0" presId="urn:microsoft.com/office/officeart/2005/8/layout/hierarchy6"/>
    <dgm:cxn modelId="{C902B540-6FB5-4BED-A723-FD0933404C81}" srcId="{AFB0998D-70C9-4308-A1B7-0E1D452B805D}" destId="{57B9BB01-9262-4523-9445-77437FE425EA}" srcOrd="0" destOrd="0" parTransId="{B09DB138-645A-4790-992E-EF5FA6BFC4D2}" sibTransId="{0178CD83-8369-4B21-B5F1-08FEC4D91029}"/>
    <dgm:cxn modelId="{82A8F55F-63C0-45D9-912E-3D3AAC7C5EC8}" type="presOf" srcId="{B7CF5A35-B790-4E4C-BD54-FEC616C41F31}" destId="{1A947226-710E-4EFA-9F38-5B38E946DC46}" srcOrd="0" destOrd="0" presId="urn:microsoft.com/office/officeart/2005/8/layout/hierarchy6"/>
    <dgm:cxn modelId="{052DFD5F-DB9E-4D8A-BF2B-ECA90084B648}" srcId="{421AD093-198A-4591-9063-F5C21F18D71A}" destId="{2C5B79A6-955D-4EEF-8646-65CEDFFDC815}" srcOrd="1" destOrd="0" parTransId="{70E0FF0C-119B-4D5C-A563-CFDEBF812908}" sibTransId="{3D6E4BC8-4A39-4A18-B3B8-5DC31F7E2206}"/>
    <dgm:cxn modelId="{3518E960-F25D-41D2-8BEB-9E8525243897}" srcId="{B48CF58D-C3A4-4EA8-BFB3-57B7BDBEE68A}" destId="{D941B402-6D69-43AF-A705-7231638D66A2}" srcOrd="2" destOrd="0" parTransId="{A8861D52-6691-4A98-AC2C-E09E666B6F1B}" sibTransId="{6162DC94-747C-44DC-B296-BC3254224266}"/>
    <dgm:cxn modelId="{11634962-AED6-446F-871C-82E9EF7A01F0}" srcId="{57B9BB01-9262-4523-9445-77437FE425EA}" destId="{38E2B19A-F6C0-4FA2-BC54-EDDF0A4082FF}" srcOrd="0" destOrd="0" parTransId="{9B7BF957-02CE-440E-9308-B7282B31C6A7}" sibTransId="{D37AF8B4-2AD0-4B47-BB1F-DF28F0619C6C}"/>
    <dgm:cxn modelId="{6AC2C042-0B35-4386-96C8-B73511BB9744}" srcId="{5AA85AD3-ED4D-490D-8D1A-321CC3552557}" destId="{14965321-C237-4088-846E-633D916E5836}" srcOrd="0" destOrd="0" parTransId="{C8080A7D-999A-4DF8-9893-6341B2CEE543}" sibTransId="{642D6704-99F9-4773-8580-A2419627027D}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DDB55847-218B-4B60-9703-22F0ECF1F619}" type="presOf" srcId="{43961FBA-743F-4345-A97E-47E5D8D768B4}" destId="{73F52B0F-7260-496C-991E-3445A2390861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B20B1F4A-7526-41D0-8931-C3EE63583484}" type="presOf" srcId="{BAA89146-7667-4971-BFD9-BCF6982A68C3}" destId="{F4F6FB34-0FB2-443F-BBA5-231545653755}" srcOrd="0" destOrd="0" presId="urn:microsoft.com/office/officeart/2005/8/layout/hierarchy6"/>
    <dgm:cxn modelId="{B342914A-0B6F-44AD-9CCC-E5ACD3616696}" type="presOf" srcId="{57B9BB01-9262-4523-9445-77437FE425EA}" destId="{63C15B66-4D18-4FBA-956E-2F7507AC765D}" srcOrd="0" destOrd="0" presId="urn:microsoft.com/office/officeart/2005/8/layout/hierarchy6"/>
    <dgm:cxn modelId="{09C3354E-B419-4E68-99A0-D4FD2188083F}" type="presOf" srcId="{B09DB138-645A-4790-992E-EF5FA6BFC4D2}" destId="{B3B92564-3819-49AF-A529-76D41D54D18F}" srcOrd="0" destOrd="0" presId="urn:microsoft.com/office/officeart/2005/8/layout/hierarchy6"/>
    <dgm:cxn modelId="{E525556F-B453-461E-B179-6F005E3FBDB9}" type="presOf" srcId="{0EE659E0-C2E3-4949-9F5E-40F3060984E3}" destId="{C862FEE8-5860-4829-AAC7-51B56D655BC8}" srcOrd="0" destOrd="0" presId="urn:microsoft.com/office/officeart/2005/8/layout/hierarchy6"/>
    <dgm:cxn modelId="{FE90F850-1E5D-4935-AC6B-6D69C68F2F06}" type="presOf" srcId="{C81A3352-CB89-46AC-9434-3574BAC33F18}" destId="{256DEFB2-8F26-43DF-9551-41F5CB6D1933}" srcOrd="0" destOrd="0" presId="urn:microsoft.com/office/officeart/2005/8/layout/hierarchy6"/>
    <dgm:cxn modelId="{81C5FE50-76EC-46A7-8116-26903F7EA3C1}" type="presOf" srcId="{B95675AB-8FF7-4872-ACFC-D9C2C9C1B601}" destId="{5F8FD673-3DCF-41BA-82BB-D6EDB127C529}" srcOrd="0" destOrd="0" presId="urn:microsoft.com/office/officeart/2005/8/layout/hierarchy6"/>
    <dgm:cxn modelId="{8816BC53-ED38-463A-960F-FBF389C818F8}" type="presOf" srcId="{2C5B79A6-955D-4EEF-8646-65CEDFFDC815}" destId="{F6D299B3-EEDE-4A64-8129-F88FB4F950C8}" srcOrd="0" destOrd="0" presId="urn:microsoft.com/office/officeart/2005/8/layout/hierarchy6"/>
    <dgm:cxn modelId="{620F7554-B052-48D6-9CF1-0AA6F0D4A866}" type="presOf" srcId="{0BF3194B-BA26-4AE9-8CBA-60A89B4B3937}" destId="{5BFC6163-DAEA-4397-B13A-DE62E409EE31}" srcOrd="0" destOrd="0" presId="urn:microsoft.com/office/officeart/2005/8/layout/hierarchy6"/>
    <dgm:cxn modelId="{F226AA75-C246-452A-8DD9-0DB17B269345}" type="presOf" srcId="{FC974607-C81F-4C4C-A839-6CF03E45BF39}" destId="{0CBA3FBF-FD22-4CCD-815E-F34765F777B4}" srcOrd="0" destOrd="0" presId="urn:microsoft.com/office/officeart/2005/8/layout/hierarchy6"/>
    <dgm:cxn modelId="{446B1858-378C-4928-BD90-DD4F84740E41}" type="presOf" srcId="{D941B402-6D69-43AF-A705-7231638D66A2}" destId="{4FBC9AC5-1830-4CCA-A4FF-D54CEA3C6563}" srcOrd="0" destOrd="0" presId="urn:microsoft.com/office/officeart/2005/8/layout/hierarchy6"/>
    <dgm:cxn modelId="{2DD72878-0E61-45A7-B203-D1E84A5427E7}" srcId="{5AA85AD3-ED4D-490D-8D1A-321CC3552557}" destId="{CEE0FB9B-F2B3-4B55-A0B8-E5966C8939B7}" srcOrd="2" destOrd="0" parTransId="{46BA0496-691B-411F-96D9-6B3CB3A1FE11}" sibTransId="{D69C9B25-CB47-4801-8956-710FF6C47948}"/>
    <dgm:cxn modelId="{C1FD265A-65F6-4A2C-9C4A-F265A22D3D4D}" type="presOf" srcId="{ED5D2C9D-87AD-41B5-957F-FC5D4F50550F}" destId="{DDF8C764-28F3-463A-A031-3C7690028EDA}" srcOrd="0" destOrd="0" presId="urn:microsoft.com/office/officeart/2005/8/layout/hierarchy6"/>
    <dgm:cxn modelId="{163D8D80-A448-4257-A349-C80EA839A966}" srcId="{5AA85AD3-ED4D-490D-8D1A-321CC3552557}" destId="{D8123A73-C4B3-4023-9F26-B3AE9604AFD3}" srcOrd="1" destOrd="0" parTransId="{AFBD0384-AF41-417E-A821-58B0895985A8}" sibTransId="{00B2F63E-A69B-484C-8384-159EC34CF8F3}"/>
    <dgm:cxn modelId="{D0EA1981-5EC7-4CCF-9FDB-4CA7E08CE586}" type="presOf" srcId="{AFBD0384-AF41-417E-A821-58B0895985A8}" destId="{151149C1-1724-4829-B8EF-59321A8FAB3D}" srcOrd="0" destOrd="0" presId="urn:microsoft.com/office/officeart/2005/8/layout/hierarchy6"/>
    <dgm:cxn modelId="{A82C1A81-8839-4141-BFAD-783A0536378A}" type="presOf" srcId="{32E062F1-23FA-417F-A4CC-1B3C4A508660}" destId="{74DF177D-502C-44BB-A616-D146F5C2F556}" srcOrd="0" destOrd="0" presId="urn:microsoft.com/office/officeart/2005/8/layout/hierarchy6"/>
    <dgm:cxn modelId="{94EE4186-20EF-4D3F-B263-1030D3246698}" srcId="{38E2B19A-F6C0-4FA2-BC54-EDDF0A4082FF}" destId="{32E062F1-23FA-417F-A4CC-1B3C4A508660}" srcOrd="0" destOrd="0" parTransId="{CE2F4656-AB7A-43F6-91C5-8EC6FA74780F}" sibTransId="{C0C65611-2B0A-46C4-8195-18D2A701E175}"/>
    <dgm:cxn modelId="{750B8489-AEA9-44B7-BA99-41157A4B77DA}" type="presOf" srcId="{C63825D5-7E1C-4616-9304-7FCF304102BF}" destId="{6C1096D2-7927-4CAD-9527-3DD56D8BF40F}" srcOrd="0" destOrd="0" presId="urn:microsoft.com/office/officeart/2005/8/layout/hierarchy6"/>
    <dgm:cxn modelId="{F5AC498A-9DF9-44B6-AB9F-46621DC77F9E}" type="presOf" srcId="{3FAE3732-AABE-4B49-96E0-DAD25A7BEE02}" destId="{87565F9C-250F-41D1-8122-405FAA2F97B7}" srcOrd="0" destOrd="0" presId="urn:microsoft.com/office/officeart/2005/8/layout/hierarchy6"/>
    <dgm:cxn modelId="{220A138E-C78A-40E9-ADED-F4C4160F65AF}" type="presOf" srcId="{57A4533E-8967-4948-B7CC-C71143DDDA69}" destId="{0FF72A53-3426-4328-82FB-68AB3426CB13}" srcOrd="0" destOrd="0" presId="urn:microsoft.com/office/officeart/2005/8/layout/hierarchy6"/>
    <dgm:cxn modelId="{70C35E8E-C298-4ED4-B2E8-AF227A7D567D}" srcId="{0D293E1C-ECBF-4F7B-8FBF-D5C68ED15841}" destId="{2E614872-E981-47D0-B0C2-B6B21161338C}" srcOrd="1" destOrd="0" parTransId="{EA42A62E-E13B-46EC-A1F0-98CA742FD162}" sibTransId="{62E21852-206A-4C5C-8178-AF982C68E174}"/>
    <dgm:cxn modelId="{B97AFC94-CD40-4B32-801E-FCA529D9A465}" type="presOf" srcId="{5AA85AD3-ED4D-490D-8D1A-321CC3552557}" destId="{4681967A-9150-4829-8067-B9D5EE822671}" srcOrd="0" destOrd="0" presId="urn:microsoft.com/office/officeart/2005/8/layout/hierarchy6"/>
    <dgm:cxn modelId="{F8579598-2E1A-4E99-92FD-BABA6B2A0F8B}" type="presOf" srcId="{3BD1A9CF-BC6D-40D1-BC5F-C422A207AC70}" destId="{195568AB-7B91-4B84-9913-D2DB17421B36}" srcOrd="0" destOrd="0" presId="urn:microsoft.com/office/officeart/2005/8/layout/hierarchy6"/>
    <dgm:cxn modelId="{B3E8C69D-A334-4E4B-AD49-031F3714C768}" type="presOf" srcId="{73F3365F-C485-42A2-835A-854B921D9EFB}" destId="{D279FDEB-C1EA-4A62-BCBE-A6E879712DEA}" srcOrd="0" destOrd="0" presId="urn:microsoft.com/office/officeart/2005/8/layout/hierarchy6"/>
    <dgm:cxn modelId="{3B9A09A0-805B-487F-A7C3-353828F71848}" srcId="{91BFC8CA-E514-4698-8B37-C8949D14C9A7}" destId="{3FAE3732-AABE-4B49-96E0-DAD25A7BEE02}" srcOrd="0" destOrd="0" parTransId="{97E3A1B7-96E3-4D15-BE2B-983B551D2E52}" sibTransId="{58A67EE5-1D70-4491-A333-F2C5F4C38BDB}"/>
    <dgm:cxn modelId="{8AF3B6A0-247A-48CB-8D25-9507CCAEE44F}" type="presOf" srcId="{B0BAF9D7-A70A-40AB-9111-EFA0302F2977}" destId="{6FCD8354-FA68-4E3D-8D25-BE1BCFD4FD5C}" srcOrd="0" destOrd="0" presId="urn:microsoft.com/office/officeart/2005/8/layout/hierarchy6"/>
    <dgm:cxn modelId="{42DBC6A0-BA67-4288-A363-6D6ACD2B422B}" type="presOf" srcId="{46BA0496-691B-411F-96D9-6B3CB3A1FE11}" destId="{A84CBA98-2A07-4B96-B3B5-B3EDB89EAB0C}" srcOrd="0" destOrd="0" presId="urn:microsoft.com/office/officeart/2005/8/layout/hierarchy6"/>
    <dgm:cxn modelId="{BA49ADA7-8367-43CA-8AB6-742D8FE12706}" type="presOf" srcId="{0D293E1C-ECBF-4F7B-8FBF-D5C68ED15841}" destId="{E17CD3F1-21BB-4898-97AE-F741713C440B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73B877B3-BECB-45C1-8944-EEB718AB98F1}" type="presOf" srcId="{D8123A73-C4B3-4023-9F26-B3AE9604AFD3}" destId="{472DBFEA-2737-4F35-9FEA-0C7CFEE4BD70}" srcOrd="0" destOrd="0" presId="urn:microsoft.com/office/officeart/2005/8/layout/hierarchy6"/>
    <dgm:cxn modelId="{FDAED7B3-1F7E-4374-B28B-9DDD00044FC1}" type="presOf" srcId="{C588C4E5-6268-4221-910E-B6D4D155F2C0}" destId="{047F3300-BCED-4B77-828C-5F5BC7E550C6}" srcOrd="0" destOrd="0" presId="urn:microsoft.com/office/officeart/2005/8/layout/hierarchy6"/>
    <dgm:cxn modelId="{CCAE60B6-8FAF-4184-8A93-8610EB515AAC}" type="presOf" srcId="{CBFEAEAB-500E-4DA1-A130-D46EB4C2D742}" destId="{A91E9221-1819-4F6C-86E3-D6745FC77ECA}" srcOrd="0" destOrd="0" presId="urn:microsoft.com/office/officeart/2005/8/layout/hierarchy6"/>
    <dgm:cxn modelId="{56E92EB8-215D-40AC-BE32-4ED27B38FE3E}" srcId="{AFB0998D-70C9-4308-A1B7-0E1D452B805D}" destId="{0D293E1C-ECBF-4F7B-8FBF-D5C68ED15841}" srcOrd="1" destOrd="0" parTransId="{EED96035-19A2-46F5-A391-4E1DE3A79D5C}" sibTransId="{2AD5ADFF-4905-448C-9E10-D36E6874A5F3}"/>
    <dgm:cxn modelId="{1D6B7EB8-1E44-4F31-A29B-90E680AB8F3D}" type="presOf" srcId="{F2DBBEA9-AF72-4B0B-9F08-9B1B286FA503}" destId="{7CF52BB7-6B11-4CA4-8D8B-472698454461}" srcOrd="0" destOrd="0" presId="urn:microsoft.com/office/officeart/2005/8/layout/hierarchy6"/>
    <dgm:cxn modelId="{B29BC5BA-B367-4E02-B0F8-D0BA36E1E8A9}" type="presOf" srcId="{8D552079-B431-4E8A-BDD0-F2DEF893A369}" destId="{CF939674-650B-444F-A622-E61561728B1A}" srcOrd="0" destOrd="0" presId="urn:microsoft.com/office/officeart/2005/8/layout/hierarchy6"/>
    <dgm:cxn modelId="{EDE108BB-F67A-4362-9970-A7FE01FCECF4}" type="presOf" srcId="{EF1C893C-B6FB-4DA0-BBAA-2D466FAA732E}" destId="{47F9D9A6-B378-43D5-B04C-30F241CC5500}" srcOrd="0" destOrd="0" presId="urn:microsoft.com/office/officeart/2005/8/layout/hierarchy6"/>
    <dgm:cxn modelId="{806D5CBF-260E-419C-A894-6405E20C31D7}" type="presOf" srcId="{C432023F-02FF-471F-901E-59BCAD61D208}" destId="{D033B4F5-0373-4940-B836-C89EABBDC084}" srcOrd="0" destOrd="0" presId="urn:microsoft.com/office/officeart/2005/8/layout/hierarchy6"/>
    <dgm:cxn modelId="{E1C463BF-4C54-438E-A3A7-5C9DCD99F548}" type="presOf" srcId="{533AAC3E-75B0-4C89-A6B5-2E0B82102283}" destId="{A1DF591E-DA22-4E15-834B-EEF7A8280874}" srcOrd="0" destOrd="0" presId="urn:microsoft.com/office/officeart/2005/8/layout/hierarchy6"/>
    <dgm:cxn modelId="{CE8732C2-B1C8-4AD9-A6DB-9E591D5CCA66}" type="presOf" srcId="{14965321-C237-4088-846E-633D916E5836}" destId="{EA56A60B-A49A-456D-8DF3-19F1B83777C0}" srcOrd="0" destOrd="0" presId="urn:microsoft.com/office/officeart/2005/8/layout/hierarchy6"/>
    <dgm:cxn modelId="{BD3B41C2-6827-46C1-8403-1ADE7F64D439}" type="presOf" srcId="{CE2F4656-AB7A-43F6-91C5-8EC6FA74780F}" destId="{4588ACD1-C468-4FE7-B3AA-C3166F370241}" srcOrd="0" destOrd="0" presId="urn:microsoft.com/office/officeart/2005/8/layout/hierarchy6"/>
    <dgm:cxn modelId="{3890B3C3-5906-40F4-AEC2-6745D4AAC798}" type="presOf" srcId="{3E537C44-5F0F-49EC-9EE6-A130DA10BC7C}" destId="{E54300D2-B116-4BC5-9E55-1E5149920CBD}" srcOrd="0" destOrd="0" presId="urn:microsoft.com/office/officeart/2005/8/layout/hierarchy6"/>
    <dgm:cxn modelId="{CF5AE3C5-E2D8-454E-9FC9-2958B65D02A1}" type="presOf" srcId="{B48CF58D-C3A4-4EA8-BFB3-57B7BDBEE68A}" destId="{D16EA1B2-0D40-4B13-B266-B2EE1C7DDE25}" srcOrd="0" destOrd="0" presId="urn:microsoft.com/office/officeart/2005/8/layout/hierarchy6"/>
    <dgm:cxn modelId="{50E460C8-2D22-4719-8CA7-DC3115922BFD}" type="presOf" srcId="{46229C08-3C2B-4C86-A3EF-7C57964FA7B9}" destId="{35822DE2-C8FD-4254-86A2-0D48BA94D1E6}" srcOrd="0" destOrd="0" presId="urn:microsoft.com/office/officeart/2005/8/layout/hierarchy6"/>
    <dgm:cxn modelId="{6797ADC8-64EC-441E-B087-073C6F4CA32A}" type="presOf" srcId="{F1A45118-8D03-4D94-8D26-5B94640BABFC}" destId="{CFDBA67F-D73B-41F4-9C69-B4BC8E95AF0D}" srcOrd="0" destOrd="0" presId="urn:microsoft.com/office/officeart/2005/8/layout/hierarchy6"/>
    <dgm:cxn modelId="{061729CA-C5B5-4EAE-82AA-F80DC803D9C0}" type="presOf" srcId="{B62197C3-9D83-4EC9-A7E4-64FFA13E19D5}" destId="{5E0932B7-3D8C-45CC-8B76-43A32CE55130}" srcOrd="0" destOrd="0" presId="urn:microsoft.com/office/officeart/2005/8/layout/hierarchy6"/>
    <dgm:cxn modelId="{E181E7CB-15B3-49A9-8FFB-83EB811FD3F0}" type="presOf" srcId="{EED96035-19A2-46F5-A391-4E1DE3A79D5C}" destId="{40C035C0-3BAF-43A5-A727-F06A4C47F627}" srcOrd="0" destOrd="0" presId="urn:microsoft.com/office/officeart/2005/8/layout/hierarchy6"/>
    <dgm:cxn modelId="{C6DAEBCE-A4AC-44F1-8500-CAF902545002}" srcId="{A58805C8-16AE-4043-9AEB-7013AA94C7BA}" destId="{3BD1A9CF-BC6D-40D1-BC5F-C422A207AC70}" srcOrd="0" destOrd="0" parTransId="{B0BAF9D7-A70A-40AB-9111-EFA0302F2977}" sibTransId="{A4AFA544-CE3F-4E85-9B2B-92F12D305248}"/>
    <dgm:cxn modelId="{57CE3CD4-80BD-4113-A797-96AA62904BC1}" type="presOf" srcId="{EA42A62E-E13B-46EC-A1F0-98CA742FD162}" destId="{CD624DF0-6F2B-40AF-944F-05FDD96AEE60}" srcOrd="0" destOrd="0" presId="urn:microsoft.com/office/officeart/2005/8/layout/hierarchy6"/>
    <dgm:cxn modelId="{4067CCD4-BDB9-42D5-B6B7-403907F72855}" type="presOf" srcId="{24C9777A-FD02-48DE-AB49-B849AA4D5A48}" destId="{9A7EA09A-3464-4143-BFCD-9701A739B2D2}" srcOrd="0" destOrd="0" presId="urn:microsoft.com/office/officeart/2005/8/layout/hierarchy6"/>
    <dgm:cxn modelId="{FC0CF7D4-F690-40AA-BB8F-54578014E1DA}" srcId="{2E614872-E981-47D0-B0C2-B6B21161338C}" destId="{533AAC3E-75B0-4C89-A6B5-2E0B82102283}" srcOrd="0" destOrd="0" parTransId="{5052A925-B02F-416D-9B06-8030D2FAA6D1}" sibTransId="{66EE5C64-0738-4C87-BA8C-4E6812344065}"/>
    <dgm:cxn modelId="{DF3EB9D8-E6DC-49A1-AC02-6EA122281BB3}" type="presOf" srcId="{2E614872-E981-47D0-B0C2-B6B21161338C}" destId="{D9674EF3-3A5C-4817-A556-AE254F504AD3}" srcOrd="0" destOrd="0" presId="urn:microsoft.com/office/officeart/2005/8/layout/hierarchy6"/>
    <dgm:cxn modelId="{9341A7D9-F500-47E4-87F4-B51A90ED20E1}" srcId="{3BD1A9CF-BC6D-40D1-BC5F-C422A207AC70}" destId="{421AD093-198A-4591-9063-F5C21F18D71A}" srcOrd="0" destOrd="0" parTransId="{C588C4E5-6268-4221-910E-B6D4D155F2C0}" sibTransId="{D530A3C5-03C0-4E75-A558-D5CE638000F5}"/>
    <dgm:cxn modelId="{D96DCBD9-C300-43A8-9FA5-FD9D2FC4C466}" srcId="{38E2B19A-F6C0-4FA2-BC54-EDDF0A4082FF}" destId="{BAA89146-7667-4971-BFD9-BCF6982A68C3}" srcOrd="1" destOrd="0" parTransId="{61E3B000-A72C-4ADB-A8F3-165034D6A78A}" sibTransId="{A2CE3C2D-816B-4DAF-87FD-51F384924510}"/>
    <dgm:cxn modelId="{32E3F5D9-E26C-450C-A74F-23498A1A7CCF}" type="presOf" srcId="{B6790E1C-D202-4D2B-8DE4-5C8358EDE780}" destId="{02C81B14-C847-4106-ADDF-F0AA74454927}" srcOrd="0" destOrd="0" presId="urn:microsoft.com/office/officeart/2005/8/layout/hierarchy6"/>
    <dgm:cxn modelId="{DBCF31DA-A007-4287-804F-9C41F2B971F9}" srcId="{B48CF58D-C3A4-4EA8-BFB3-57B7BDBEE68A}" destId="{4648F5FB-C99D-43FB-990A-5884D3E64B95}" srcOrd="0" destOrd="0" parTransId="{C432023F-02FF-471F-901E-59BCAD61D208}" sibTransId="{B33170BB-FE89-4E4D-969F-5CD44ACC135F}"/>
    <dgm:cxn modelId="{08DCBDDA-60DD-4AF8-9AED-556693691268}" type="presOf" srcId="{30E51D82-A442-4460-80B3-E7378FE03F5E}" destId="{786B3682-A4DB-429E-8608-6BD6204D60F1}" srcOrd="0" destOrd="0" presId="urn:microsoft.com/office/officeart/2005/8/layout/hierarchy6"/>
    <dgm:cxn modelId="{D14337E0-EC20-40F5-A9AD-C989B7794FB2}" srcId="{CBFEAEAB-500E-4DA1-A130-D46EB4C2D742}" destId="{91BFC8CA-E514-4698-8B37-C8949D14C9A7}" srcOrd="0" destOrd="0" parTransId="{F2DBBEA9-AF72-4B0B-9F08-9B1B286FA503}" sibTransId="{AB8801C7-99BD-4CAD-8C29-08179E5119CC}"/>
    <dgm:cxn modelId="{D271B8E2-A826-47F9-B914-B900EBB34F8F}" type="presOf" srcId="{A58805C8-16AE-4043-9AEB-7013AA94C7BA}" destId="{89A619F2-5E79-4F7E-B7FE-B69CDB9934BC}" srcOrd="0" destOrd="0" presId="urn:microsoft.com/office/officeart/2005/8/layout/hierarchy6"/>
    <dgm:cxn modelId="{48DB0FE4-F3EB-4F6D-90DA-F7F23C9CE731}" srcId="{421AD093-198A-4591-9063-F5C21F18D71A}" destId="{8401D36F-F5AB-40DF-AD3B-A0DC930236D5}" srcOrd="2" destOrd="0" parTransId="{BB2256DD-EBAA-46E6-9571-B986FA721A0F}" sibTransId="{AC28B330-00B6-4C47-BE87-F3B161501DBD}"/>
    <dgm:cxn modelId="{9076DFEA-7E7E-47A5-ACCC-4780747E251E}" type="presOf" srcId="{C8080A7D-999A-4DF8-9893-6341B2CEE543}" destId="{76B51A39-64AE-4C20-B0C8-30141BF26037}" srcOrd="0" destOrd="0" presId="urn:microsoft.com/office/officeart/2005/8/layout/hierarchy6"/>
    <dgm:cxn modelId="{80E3C2EB-CFFD-4113-A2E5-53481CCEE1A8}" type="presOf" srcId="{CEE0FB9B-F2B3-4B55-A0B8-E5966C8939B7}" destId="{464C70FA-3779-4BD5-AF61-5BB7A9FC7280}" srcOrd="0" destOrd="0" presId="urn:microsoft.com/office/officeart/2005/8/layout/hierarchy6"/>
    <dgm:cxn modelId="{680B2DF4-B2C8-46E7-B6BB-C9F699BF2C7C}" type="presOf" srcId="{A8861D52-6691-4A98-AC2C-E09E666B6F1B}" destId="{75F2CC39-F73D-4DC2-B74E-B7556F3DB6AF}" srcOrd="0" destOrd="0" presId="urn:microsoft.com/office/officeart/2005/8/layout/hierarchy6"/>
    <dgm:cxn modelId="{9170E8F5-A49C-425F-BA62-3F50E89018EB}" srcId="{B48CF58D-C3A4-4EA8-BFB3-57B7BDBEE68A}" destId="{6F208128-8D02-4065-9C88-3C528ABD236B}" srcOrd="1" destOrd="0" parTransId="{24C9777A-FD02-48DE-AB49-B849AA4D5A48}" sibTransId="{5E0B4309-61BA-47F1-8034-5B52C90B5904}"/>
    <dgm:cxn modelId="{173E4CF9-735F-40BF-A941-339C82FD75E0}" type="presOf" srcId="{97E3A1B7-96E3-4D15-BE2B-983B551D2E52}" destId="{628BA440-D730-406F-B3C4-9F5A46254569}" srcOrd="0" destOrd="0" presId="urn:microsoft.com/office/officeart/2005/8/layout/hierarchy6"/>
    <dgm:cxn modelId="{32730BFB-9F15-47AA-8ECC-47E5F7AEA825}" type="presOf" srcId="{38E2B19A-F6C0-4FA2-BC54-EDDF0A4082FF}" destId="{08212D4B-3951-4F94-A27A-04481AF22BE9}" srcOrd="0" destOrd="0" presId="urn:microsoft.com/office/officeart/2005/8/layout/hierarchy6"/>
    <dgm:cxn modelId="{ED1539FB-FC38-4ED2-9869-9ACF14EE7CC3}" srcId="{AFB0998D-70C9-4308-A1B7-0E1D452B805D}" destId="{A58805C8-16AE-4043-9AEB-7013AA94C7BA}" srcOrd="2" destOrd="0" parTransId="{ED5D2C9D-87AD-41B5-957F-FC5D4F50550F}" sibTransId="{5E4D1DA9-7F0D-4EA8-911B-6062F7053471}"/>
    <dgm:cxn modelId="{4DA3AEFB-5E53-4384-8F48-A8B27F413335}" type="presOf" srcId="{2A2E89D3-A899-4EE9-BFAF-0E889FC501DA}" destId="{5BA5A145-B1D6-40BD-AA86-75B9153428A7}" srcOrd="0" destOrd="0" presId="urn:microsoft.com/office/officeart/2005/8/layout/hierarchy6"/>
    <dgm:cxn modelId="{7B09E8FC-8368-4180-8B2E-191F47DE8B09}" type="presOf" srcId="{421AD093-198A-4591-9063-F5C21F18D71A}" destId="{780E9C55-FD12-4666-80B6-32742B8CD0A0}" srcOrd="0" destOrd="0" presId="urn:microsoft.com/office/officeart/2005/8/layout/hierarchy6"/>
    <dgm:cxn modelId="{B810AEFF-1DA1-4AE3-8EC4-FA6B5B96E46F}" type="presOf" srcId="{A13BA319-36DC-4AA8-9239-94C258D046A9}" destId="{8008210F-AB0B-491B-BAD5-D947B644CFBA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EA6849F4-914F-4E12-BE70-2221176A7EF2}" type="presParOf" srcId="{D2A555DE-D166-4F16-93DA-74473FE37B47}" destId="{B3B92564-3819-49AF-A529-76D41D54D18F}" srcOrd="0" destOrd="0" presId="urn:microsoft.com/office/officeart/2005/8/layout/hierarchy6"/>
    <dgm:cxn modelId="{7B2CA266-C462-42C3-80C6-A5B2EA378DCD}" type="presParOf" srcId="{D2A555DE-D166-4F16-93DA-74473FE37B47}" destId="{D16D8808-4490-4247-86C9-6A1A045432E3}" srcOrd="1" destOrd="0" presId="urn:microsoft.com/office/officeart/2005/8/layout/hierarchy6"/>
    <dgm:cxn modelId="{74E7C2C5-0A61-4AAF-8A7C-39885EAFFEF4}" type="presParOf" srcId="{D16D8808-4490-4247-86C9-6A1A045432E3}" destId="{63C15B66-4D18-4FBA-956E-2F7507AC765D}" srcOrd="0" destOrd="0" presId="urn:microsoft.com/office/officeart/2005/8/layout/hierarchy6"/>
    <dgm:cxn modelId="{968CD78A-4B79-42DB-B66A-6DB1B5748297}" type="presParOf" srcId="{D16D8808-4490-4247-86C9-6A1A045432E3}" destId="{AAD5E19C-2B98-4595-98D0-7B8F6B30F424}" srcOrd="1" destOrd="0" presId="urn:microsoft.com/office/officeart/2005/8/layout/hierarchy6"/>
    <dgm:cxn modelId="{E977DC1D-D466-4A38-86C9-6B5E9615A726}" type="presParOf" srcId="{AAD5E19C-2B98-4595-98D0-7B8F6B30F424}" destId="{48075FA3-70C7-4142-9292-F52692264100}" srcOrd="0" destOrd="0" presId="urn:microsoft.com/office/officeart/2005/8/layout/hierarchy6"/>
    <dgm:cxn modelId="{7ADEEC1C-8984-4D18-ADE6-C0D8E098A8B8}" type="presParOf" srcId="{AAD5E19C-2B98-4595-98D0-7B8F6B30F424}" destId="{F556342D-9623-4F88-91E1-6B75E297766D}" srcOrd="1" destOrd="0" presId="urn:microsoft.com/office/officeart/2005/8/layout/hierarchy6"/>
    <dgm:cxn modelId="{4CD372D6-240E-4AA1-96F0-7BF25B671969}" type="presParOf" srcId="{F556342D-9623-4F88-91E1-6B75E297766D}" destId="{08212D4B-3951-4F94-A27A-04481AF22BE9}" srcOrd="0" destOrd="0" presId="urn:microsoft.com/office/officeart/2005/8/layout/hierarchy6"/>
    <dgm:cxn modelId="{7A5E1E43-4B06-4A78-A91C-375425CF799F}" type="presParOf" srcId="{F556342D-9623-4F88-91E1-6B75E297766D}" destId="{4C4DE45D-F2FF-493C-8DE1-3C0C38C88249}" srcOrd="1" destOrd="0" presId="urn:microsoft.com/office/officeart/2005/8/layout/hierarchy6"/>
    <dgm:cxn modelId="{2BEC0271-E6EA-4631-AFF7-ED54DB5A39F9}" type="presParOf" srcId="{4C4DE45D-F2FF-493C-8DE1-3C0C38C88249}" destId="{4588ACD1-C468-4FE7-B3AA-C3166F370241}" srcOrd="0" destOrd="0" presId="urn:microsoft.com/office/officeart/2005/8/layout/hierarchy6"/>
    <dgm:cxn modelId="{6939F890-BEF1-403C-BF22-4B1043175AA0}" type="presParOf" srcId="{4C4DE45D-F2FF-493C-8DE1-3C0C38C88249}" destId="{8102511C-2F48-4D02-99D0-85F708D547A1}" srcOrd="1" destOrd="0" presId="urn:microsoft.com/office/officeart/2005/8/layout/hierarchy6"/>
    <dgm:cxn modelId="{FFB1A5F3-FC29-42AB-9464-AF449472B6E7}" type="presParOf" srcId="{8102511C-2F48-4D02-99D0-85F708D547A1}" destId="{74DF177D-502C-44BB-A616-D146F5C2F556}" srcOrd="0" destOrd="0" presId="urn:microsoft.com/office/officeart/2005/8/layout/hierarchy6"/>
    <dgm:cxn modelId="{71ED0C7B-3D8F-444E-9B55-4C503AC807E0}" type="presParOf" srcId="{8102511C-2F48-4D02-99D0-85F708D547A1}" destId="{E6E13D0D-7AE8-42BA-9080-BEA6BDF694FB}" srcOrd="1" destOrd="0" presId="urn:microsoft.com/office/officeart/2005/8/layout/hierarchy6"/>
    <dgm:cxn modelId="{9B8A798D-86A5-49C1-81F1-823DBA178792}" type="presParOf" srcId="{4C4DE45D-F2FF-493C-8DE1-3C0C38C88249}" destId="{9D404598-0976-4ED2-8ECC-F833FFE3E9A3}" srcOrd="2" destOrd="0" presId="urn:microsoft.com/office/officeart/2005/8/layout/hierarchy6"/>
    <dgm:cxn modelId="{98842A3A-15B9-48BD-A167-CE5C23A3F02D}" type="presParOf" srcId="{4C4DE45D-F2FF-493C-8DE1-3C0C38C88249}" destId="{427A1B77-AFEC-4936-BCEF-60211CFECE58}" srcOrd="3" destOrd="0" presId="urn:microsoft.com/office/officeart/2005/8/layout/hierarchy6"/>
    <dgm:cxn modelId="{33230C7F-D786-4436-81F3-24CFCBD8E439}" type="presParOf" srcId="{427A1B77-AFEC-4936-BCEF-60211CFECE58}" destId="{F4F6FB34-0FB2-443F-BBA5-231545653755}" srcOrd="0" destOrd="0" presId="urn:microsoft.com/office/officeart/2005/8/layout/hierarchy6"/>
    <dgm:cxn modelId="{D9AB10ED-9AA7-427A-9CEF-C174D7600C75}" type="presParOf" srcId="{427A1B77-AFEC-4936-BCEF-60211CFECE58}" destId="{D5ED8462-B9D4-4D86-BC90-9B94B8141ADF}" srcOrd="1" destOrd="0" presId="urn:microsoft.com/office/officeart/2005/8/layout/hierarchy6"/>
    <dgm:cxn modelId="{28DF9E33-364F-4758-B681-27AEBCEAD653}" type="presParOf" srcId="{D5ED8462-B9D4-4D86-BC90-9B94B8141ADF}" destId="{6C1096D2-7927-4CAD-9527-3DD56D8BF40F}" srcOrd="0" destOrd="0" presId="urn:microsoft.com/office/officeart/2005/8/layout/hierarchy6"/>
    <dgm:cxn modelId="{10DD0DF0-8634-4391-99EF-C63192B7488B}" type="presParOf" srcId="{D5ED8462-B9D4-4D86-BC90-9B94B8141ADF}" destId="{5F42F710-A314-4114-B6E0-BB9C5019F41F}" srcOrd="1" destOrd="0" presId="urn:microsoft.com/office/officeart/2005/8/layout/hierarchy6"/>
    <dgm:cxn modelId="{F0E6292A-A26F-4E52-B1B4-BB958FCD94E7}" type="presParOf" srcId="{5F42F710-A314-4114-B6E0-BB9C5019F41F}" destId="{E54300D2-B116-4BC5-9E55-1E5149920CBD}" srcOrd="0" destOrd="0" presId="urn:microsoft.com/office/officeart/2005/8/layout/hierarchy6"/>
    <dgm:cxn modelId="{BB790C6E-75C7-4D6C-A153-AA3F5602CE31}" type="presParOf" srcId="{5F42F710-A314-4114-B6E0-BB9C5019F41F}" destId="{F98148F9-C838-48F8-8E63-B3A5C6031D55}" srcOrd="1" destOrd="0" presId="urn:microsoft.com/office/officeart/2005/8/layout/hierarchy6"/>
    <dgm:cxn modelId="{C503B8B4-2C11-47D6-909A-900AD63E2412}" type="presParOf" srcId="{D5ED8462-B9D4-4D86-BC90-9B94B8141ADF}" destId="{CF939674-650B-444F-A622-E61561728B1A}" srcOrd="2" destOrd="0" presId="urn:microsoft.com/office/officeart/2005/8/layout/hierarchy6"/>
    <dgm:cxn modelId="{04A059A9-A7C9-429F-8005-CF2FDD9C9A0F}" type="presParOf" srcId="{D5ED8462-B9D4-4D86-BC90-9B94B8141ADF}" destId="{1E33B435-AB8F-4943-89E8-B5D2D1454C6E}" srcOrd="3" destOrd="0" presId="urn:microsoft.com/office/officeart/2005/8/layout/hierarchy6"/>
    <dgm:cxn modelId="{0D534D22-4D8B-4281-A13C-3039DB8D09D4}" type="presParOf" srcId="{1E33B435-AB8F-4943-89E8-B5D2D1454C6E}" destId="{5F8FD673-3DCF-41BA-82BB-D6EDB127C529}" srcOrd="0" destOrd="0" presId="urn:microsoft.com/office/officeart/2005/8/layout/hierarchy6"/>
    <dgm:cxn modelId="{10EF6EAD-3123-4124-87B5-F8C8048A4953}" type="presParOf" srcId="{1E33B435-AB8F-4943-89E8-B5D2D1454C6E}" destId="{6754930D-DA81-4E46-85B6-BDDD6BA7A8D0}" srcOrd="1" destOrd="0" presId="urn:microsoft.com/office/officeart/2005/8/layout/hierarchy6"/>
    <dgm:cxn modelId="{24E68218-BA88-4566-AD01-B2C36907B87B}" type="presParOf" srcId="{D5ED8462-B9D4-4D86-BC90-9B94B8141ADF}" destId="{CFDBA67F-D73B-41F4-9C69-B4BC8E95AF0D}" srcOrd="4" destOrd="0" presId="urn:microsoft.com/office/officeart/2005/8/layout/hierarchy6"/>
    <dgm:cxn modelId="{282C538C-7374-409E-A86A-0124CCE0809D}" type="presParOf" srcId="{D5ED8462-B9D4-4D86-BC90-9B94B8141ADF}" destId="{AE72DF88-F398-4D21-924B-2CA21F62C3AA}" srcOrd="5" destOrd="0" presId="urn:microsoft.com/office/officeart/2005/8/layout/hierarchy6"/>
    <dgm:cxn modelId="{FF2825F7-F842-4380-A38D-15E61CF24DDF}" type="presParOf" srcId="{AE72DF88-F398-4D21-924B-2CA21F62C3AA}" destId="{73F52B0F-7260-496C-991E-3445A2390861}" srcOrd="0" destOrd="0" presId="urn:microsoft.com/office/officeart/2005/8/layout/hierarchy6"/>
    <dgm:cxn modelId="{3AF4B5A9-5BC0-4351-B044-EF06E15497B8}" type="presParOf" srcId="{AE72DF88-F398-4D21-924B-2CA21F62C3AA}" destId="{A393E766-44E6-4151-A968-0D1B84079933}" srcOrd="1" destOrd="0" presId="urn:microsoft.com/office/officeart/2005/8/layout/hierarchy6"/>
    <dgm:cxn modelId="{C11C1388-271F-4981-972E-998FB62E8A2F}" type="presParOf" srcId="{D2A555DE-D166-4F16-93DA-74473FE37B47}" destId="{40C035C0-3BAF-43A5-A727-F06A4C47F627}" srcOrd="2" destOrd="0" presId="urn:microsoft.com/office/officeart/2005/8/layout/hierarchy6"/>
    <dgm:cxn modelId="{B9879385-10AA-4B76-AF88-EC5DF5D1DDF9}" type="presParOf" srcId="{D2A555DE-D166-4F16-93DA-74473FE37B47}" destId="{6372A0A0-858A-4A04-AFE3-09B5587E186E}" srcOrd="3" destOrd="0" presId="urn:microsoft.com/office/officeart/2005/8/layout/hierarchy6"/>
    <dgm:cxn modelId="{D4FCCED9-B6BE-41E8-B1B3-C0D7888DCCDF}" type="presParOf" srcId="{6372A0A0-858A-4A04-AFE3-09B5587E186E}" destId="{E17CD3F1-21BB-4898-97AE-F741713C440B}" srcOrd="0" destOrd="0" presId="urn:microsoft.com/office/officeart/2005/8/layout/hierarchy6"/>
    <dgm:cxn modelId="{A964A153-7EF2-4748-B0F8-99AB34B5FA2A}" type="presParOf" srcId="{6372A0A0-858A-4A04-AFE3-09B5587E186E}" destId="{3EA041D9-0768-4EA1-A488-60EE6D0E085B}" srcOrd="1" destOrd="0" presId="urn:microsoft.com/office/officeart/2005/8/layout/hierarchy6"/>
    <dgm:cxn modelId="{18B3F2D1-ACFD-4FC9-B476-0148B682048A}" type="presParOf" srcId="{3EA041D9-0768-4EA1-A488-60EE6D0E085B}" destId="{0CBA3FBF-FD22-4CCD-815E-F34765F777B4}" srcOrd="0" destOrd="0" presId="urn:microsoft.com/office/officeart/2005/8/layout/hierarchy6"/>
    <dgm:cxn modelId="{57042720-F6E3-4D27-A21A-B52F40F0B88A}" type="presParOf" srcId="{3EA041D9-0768-4EA1-A488-60EE6D0E085B}" destId="{C07CE34A-B8D4-495E-A66D-CCC6DA7AD1EA}" srcOrd="1" destOrd="0" presId="urn:microsoft.com/office/officeart/2005/8/layout/hierarchy6"/>
    <dgm:cxn modelId="{80250F45-B1CA-4CFD-A5E4-82392DE7B5D3}" type="presParOf" srcId="{C07CE34A-B8D4-495E-A66D-CCC6DA7AD1EA}" destId="{5BA5A145-B1D6-40BD-AA86-75B9153428A7}" srcOrd="0" destOrd="0" presId="urn:microsoft.com/office/officeart/2005/8/layout/hierarchy6"/>
    <dgm:cxn modelId="{43306721-B4EF-4440-ACE4-A7B312B05C6D}" type="presParOf" srcId="{C07CE34A-B8D4-495E-A66D-CCC6DA7AD1EA}" destId="{B0F21DFE-EAB9-4086-A211-76E62933895D}" srcOrd="1" destOrd="0" presId="urn:microsoft.com/office/officeart/2005/8/layout/hierarchy6"/>
    <dgm:cxn modelId="{A296DBE1-D7F7-4ADE-845B-208FDABC0EFF}" type="presParOf" srcId="{3EA041D9-0768-4EA1-A488-60EE6D0E085B}" destId="{CD624DF0-6F2B-40AF-944F-05FDD96AEE60}" srcOrd="2" destOrd="0" presId="urn:microsoft.com/office/officeart/2005/8/layout/hierarchy6"/>
    <dgm:cxn modelId="{7FC9847B-405F-47AC-ACF0-D2A4B0FC42B6}" type="presParOf" srcId="{3EA041D9-0768-4EA1-A488-60EE6D0E085B}" destId="{C70B7CF0-644C-4443-BB67-1D049BACA38B}" srcOrd="3" destOrd="0" presId="urn:microsoft.com/office/officeart/2005/8/layout/hierarchy6"/>
    <dgm:cxn modelId="{C24329D1-1DAD-485A-A418-01A0604A3DEF}" type="presParOf" srcId="{C70B7CF0-644C-4443-BB67-1D049BACA38B}" destId="{D9674EF3-3A5C-4817-A556-AE254F504AD3}" srcOrd="0" destOrd="0" presId="urn:microsoft.com/office/officeart/2005/8/layout/hierarchy6"/>
    <dgm:cxn modelId="{25468159-AADB-4AE1-B75C-0C376A3A1FD9}" type="presParOf" srcId="{C70B7CF0-644C-4443-BB67-1D049BACA38B}" destId="{0683AC92-FF9D-46E7-9348-91DE341A6D23}" srcOrd="1" destOrd="0" presId="urn:microsoft.com/office/officeart/2005/8/layout/hierarchy6"/>
    <dgm:cxn modelId="{BCDDBA22-DEDE-4CA7-BEF8-8EABD140F2A4}" type="presParOf" srcId="{0683AC92-FF9D-46E7-9348-91DE341A6D23}" destId="{02F39EE6-C414-4634-B130-90F65F6C9149}" srcOrd="0" destOrd="0" presId="urn:microsoft.com/office/officeart/2005/8/layout/hierarchy6"/>
    <dgm:cxn modelId="{D10AA037-7182-4C1D-BF31-D59BFE0AADF4}" type="presParOf" srcId="{0683AC92-FF9D-46E7-9348-91DE341A6D23}" destId="{248A063E-93F9-474C-A19C-3BC8243C1BD3}" srcOrd="1" destOrd="0" presId="urn:microsoft.com/office/officeart/2005/8/layout/hierarchy6"/>
    <dgm:cxn modelId="{80C32A0C-3EE8-4481-97AE-461A5C6FB4DE}" type="presParOf" srcId="{248A063E-93F9-474C-A19C-3BC8243C1BD3}" destId="{A1DF591E-DA22-4E15-834B-EEF7A8280874}" srcOrd="0" destOrd="0" presId="urn:microsoft.com/office/officeart/2005/8/layout/hierarchy6"/>
    <dgm:cxn modelId="{F4F1F33C-4DE0-4A2E-9199-B1E748CB4EAA}" type="presParOf" srcId="{248A063E-93F9-474C-A19C-3BC8243C1BD3}" destId="{1CCCEC18-1C99-4234-BA58-409F3199B668}" srcOrd="1" destOrd="0" presId="urn:microsoft.com/office/officeart/2005/8/layout/hierarchy6"/>
    <dgm:cxn modelId="{5D3EF5D2-12C3-463B-A473-B1DDEECCD174}" type="presParOf" srcId="{1CCCEC18-1C99-4234-BA58-409F3199B668}" destId="{5E0932B7-3D8C-45CC-8B76-43A32CE55130}" srcOrd="0" destOrd="0" presId="urn:microsoft.com/office/officeart/2005/8/layout/hierarchy6"/>
    <dgm:cxn modelId="{F1D7EC5F-0857-4B14-947E-9D764B61F750}" type="presParOf" srcId="{1CCCEC18-1C99-4234-BA58-409F3199B668}" destId="{6A19F2A1-71B4-4810-97E5-95B2390D0F14}" srcOrd="1" destOrd="0" presId="urn:microsoft.com/office/officeart/2005/8/layout/hierarchy6"/>
    <dgm:cxn modelId="{5597F6A3-766E-4E6F-94B1-BE007B7C583B}" type="presParOf" srcId="{6A19F2A1-71B4-4810-97E5-95B2390D0F14}" destId="{0FF72A53-3426-4328-82FB-68AB3426CB13}" srcOrd="0" destOrd="0" presId="urn:microsoft.com/office/officeart/2005/8/layout/hierarchy6"/>
    <dgm:cxn modelId="{33ED02CD-AE3D-4DA3-9557-FE57DDDF304B}" type="presParOf" srcId="{6A19F2A1-71B4-4810-97E5-95B2390D0F14}" destId="{39AC827D-6D13-4F2B-9DD0-212701B69652}" srcOrd="1" destOrd="0" presId="urn:microsoft.com/office/officeart/2005/8/layout/hierarchy6"/>
    <dgm:cxn modelId="{1FD33AF7-8D6D-4FA2-8E19-D4F25CFF5812}" type="presParOf" srcId="{0683AC92-FF9D-46E7-9348-91DE341A6D23}" destId="{1A947226-710E-4EFA-9F38-5B38E946DC46}" srcOrd="2" destOrd="0" presId="urn:microsoft.com/office/officeart/2005/8/layout/hierarchy6"/>
    <dgm:cxn modelId="{53B12171-2406-4ADE-912F-9BF65E448CBD}" type="presParOf" srcId="{0683AC92-FF9D-46E7-9348-91DE341A6D23}" destId="{4AF17DCD-AAA6-42E1-9D60-6DB9BDF7657B}" srcOrd="3" destOrd="0" presId="urn:microsoft.com/office/officeart/2005/8/layout/hierarchy6"/>
    <dgm:cxn modelId="{E443FF40-9A0C-4612-9257-515068D98DCD}" type="presParOf" srcId="{4AF17DCD-AAA6-42E1-9D60-6DB9BDF7657B}" destId="{8008210F-AB0B-491B-BAD5-D947B644CFBA}" srcOrd="0" destOrd="0" presId="urn:microsoft.com/office/officeart/2005/8/layout/hierarchy6"/>
    <dgm:cxn modelId="{5CF714D3-3FED-4A53-A767-064D4BD6DD28}" type="presParOf" srcId="{4AF17DCD-AAA6-42E1-9D60-6DB9BDF7657B}" destId="{54C911C4-70B3-49B5-9802-E1D383C0C021}" srcOrd="1" destOrd="0" presId="urn:microsoft.com/office/officeart/2005/8/layout/hierarchy6"/>
    <dgm:cxn modelId="{792A5BD5-07AF-409F-ACC6-965557C4EED9}" type="presParOf" srcId="{0683AC92-FF9D-46E7-9348-91DE341A6D23}" destId="{5BFC6163-DAEA-4397-B13A-DE62E409EE31}" srcOrd="4" destOrd="0" presId="urn:microsoft.com/office/officeart/2005/8/layout/hierarchy6"/>
    <dgm:cxn modelId="{2099DE9C-9F6D-425A-A3E1-D7C5CF22AD7D}" type="presParOf" srcId="{0683AC92-FF9D-46E7-9348-91DE341A6D23}" destId="{8CCBD19E-55A7-409E-BD73-0894AEF14F5F}" srcOrd="5" destOrd="0" presId="urn:microsoft.com/office/officeart/2005/8/layout/hierarchy6"/>
    <dgm:cxn modelId="{28E295CF-3D45-44EF-9F3B-67CA86288888}" type="presParOf" srcId="{8CCBD19E-55A7-409E-BD73-0894AEF14F5F}" destId="{18CD3B92-21D4-410F-83B8-2B0DACCE9636}" srcOrd="0" destOrd="0" presId="urn:microsoft.com/office/officeart/2005/8/layout/hierarchy6"/>
    <dgm:cxn modelId="{A0261C9C-9001-4B6A-915C-A55CB9DF165A}" type="presParOf" srcId="{8CCBD19E-55A7-409E-BD73-0894AEF14F5F}" destId="{0997EBDA-6FEC-478F-AD64-643D88784C9B}" srcOrd="1" destOrd="0" presId="urn:microsoft.com/office/officeart/2005/8/layout/hierarchy6"/>
    <dgm:cxn modelId="{C905B7EA-35AA-4F64-A244-EBA586122011}" type="presParOf" srcId="{D2A555DE-D166-4F16-93DA-74473FE37B47}" destId="{DDF8C764-28F3-463A-A031-3C7690028EDA}" srcOrd="4" destOrd="0" presId="urn:microsoft.com/office/officeart/2005/8/layout/hierarchy6"/>
    <dgm:cxn modelId="{B3A71BA2-2A23-4C46-B83F-698CA854B14B}" type="presParOf" srcId="{D2A555DE-D166-4F16-93DA-74473FE37B47}" destId="{8B63F221-115E-4606-8C59-D1B7CDC6BD57}" srcOrd="5" destOrd="0" presId="urn:microsoft.com/office/officeart/2005/8/layout/hierarchy6"/>
    <dgm:cxn modelId="{6A415B78-DD2D-4159-BDB4-444F8329B46B}" type="presParOf" srcId="{8B63F221-115E-4606-8C59-D1B7CDC6BD57}" destId="{89A619F2-5E79-4F7E-B7FE-B69CDB9934BC}" srcOrd="0" destOrd="0" presId="urn:microsoft.com/office/officeart/2005/8/layout/hierarchy6"/>
    <dgm:cxn modelId="{57DEFBC6-91DB-4FBF-A309-878AF731B2D4}" type="presParOf" srcId="{8B63F221-115E-4606-8C59-D1B7CDC6BD57}" destId="{27EAF4A0-A0B9-468A-B503-180460E98F3D}" srcOrd="1" destOrd="0" presId="urn:microsoft.com/office/officeart/2005/8/layout/hierarchy6"/>
    <dgm:cxn modelId="{EE741746-6D0D-4CB7-9682-B200DC00DA70}" type="presParOf" srcId="{27EAF4A0-A0B9-468A-B503-180460E98F3D}" destId="{6FCD8354-FA68-4E3D-8D25-BE1BCFD4FD5C}" srcOrd="0" destOrd="0" presId="urn:microsoft.com/office/officeart/2005/8/layout/hierarchy6"/>
    <dgm:cxn modelId="{FA8E041A-77EC-452F-A84C-DFFBA7C3ADC8}" type="presParOf" srcId="{27EAF4A0-A0B9-468A-B503-180460E98F3D}" destId="{315E577F-1091-4EF9-A411-697FFC1E8E04}" srcOrd="1" destOrd="0" presId="urn:microsoft.com/office/officeart/2005/8/layout/hierarchy6"/>
    <dgm:cxn modelId="{95BAF058-479E-4065-AC92-C44E6A68BD71}" type="presParOf" srcId="{315E577F-1091-4EF9-A411-697FFC1E8E04}" destId="{195568AB-7B91-4B84-9913-D2DB17421B36}" srcOrd="0" destOrd="0" presId="urn:microsoft.com/office/officeart/2005/8/layout/hierarchy6"/>
    <dgm:cxn modelId="{E6FC989F-1CBC-4295-A4CC-715BF6CD7AFE}" type="presParOf" srcId="{315E577F-1091-4EF9-A411-697FFC1E8E04}" destId="{887C8254-6150-48C7-9092-2B194A6AE6E7}" srcOrd="1" destOrd="0" presId="urn:microsoft.com/office/officeart/2005/8/layout/hierarchy6"/>
    <dgm:cxn modelId="{ABEC3162-C5A5-4138-955D-467151BEABB6}" type="presParOf" srcId="{887C8254-6150-48C7-9092-2B194A6AE6E7}" destId="{047F3300-BCED-4B77-828C-5F5BC7E550C6}" srcOrd="0" destOrd="0" presId="urn:microsoft.com/office/officeart/2005/8/layout/hierarchy6"/>
    <dgm:cxn modelId="{DE88DE6A-D739-4707-B18B-E799F632B7B1}" type="presParOf" srcId="{887C8254-6150-48C7-9092-2B194A6AE6E7}" destId="{E5D952ED-176F-4339-B8DD-C93F24AF9074}" srcOrd="1" destOrd="0" presId="urn:microsoft.com/office/officeart/2005/8/layout/hierarchy6"/>
    <dgm:cxn modelId="{44096077-A2E5-4C7E-B513-B157C33DDFA5}" type="presParOf" srcId="{E5D952ED-176F-4339-B8DD-C93F24AF9074}" destId="{780E9C55-FD12-4666-80B6-32742B8CD0A0}" srcOrd="0" destOrd="0" presId="urn:microsoft.com/office/officeart/2005/8/layout/hierarchy6"/>
    <dgm:cxn modelId="{AA3E75AE-DF6D-4336-B87C-9865E8AC4809}" type="presParOf" srcId="{E5D952ED-176F-4339-B8DD-C93F24AF9074}" destId="{F592F0BD-7F87-4B94-A53D-9FD4AFFF3B97}" srcOrd="1" destOrd="0" presId="urn:microsoft.com/office/officeart/2005/8/layout/hierarchy6"/>
    <dgm:cxn modelId="{44C38EBC-A9C4-4C73-823C-B24B190FA6EF}" type="presParOf" srcId="{F592F0BD-7F87-4B94-A53D-9FD4AFFF3B97}" destId="{47F9D9A6-B378-43D5-B04C-30F241CC5500}" srcOrd="0" destOrd="0" presId="urn:microsoft.com/office/officeart/2005/8/layout/hierarchy6"/>
    <dgm:cxn modelId="{935813D6-2A30-470C-8889-A28DFCE443FD}" type="presParOf" srcId="{F592F0BD-7F87-4B94-A53D-9FD4AFFF3B97}" destId="{4526B77C-F42C-470B-B1C1-4281EE030BCE}" srcOrd="1" destOrd="0" presId="urn:microsoft.com/office/officeart/2005/8/layout/hierarchy6"/>
    <dgm:cxn modelId="{80D45CE3-5788-47B9-86E8-3682AE28E892}" type="presParOf" srcId="{4526B77C-F42C-470B-B1C1-4281EE030BCE}" destId="{A91E9221-1819-4F6C-86E3-D6745FC77ECA}" srcOrd="0" destOrd="0" presId="urn:microsoft.com/office/officeart/2005/8/layout/hierarchy6"/>
    <dgm:cxn modelId="{0D126D33-FC21-484A-99AE-25839ED94C74}" type="presParOf" srcId="{4526B77C-F42C-470B-B1C1-4281EE030BCE}" destId="{2F95850B-3947-48C6-8451-AE575D810F08}" srcOrd="1" destOrd="0" presId="urn:microsoft.com/office/officeart/2005/8/layout/hierarchy6"/>
    <dgm:cxn modelId="{84738FB4-F450-471A-9CC2-E11CC17CDB63}" type="presParOf" srcId="{2F95850B-3947-48C6-8451-AE575D810F08}" destId="{7CF52BB7-6B11-4CA4-8D8B-472698454461}" srcOrd="0" destOrd="0" presId="urn:microsoft.com/office/officeart/2005/8/layout/hierarchy6"/>
    <dgm:cxn modelId="{4F1886B6-D76E-4FAB-9019-46D90209B225}" type="presParOf" srcId="{2F95850B-3947-48C6-8451-AE575D810F08}" destId="{F0F7F13A-1B49-45FF-9092-E2ED7C3A9C9E}" srcOrd="1" destOrd="0" presId="urn:microsoft.com/office/officeart/2005/8/layout/hierarchy6"/>
    <dgm:cxn modelId="{4E0192EA-C89C-4A6E-BD62-4C1720CEB003}" type="presParOf" srcId="{F0F7F13A-1B49-45FF-9092-E2ED7C3A9C9E}" destId="{4E7BD353-952F-49C9-8C5F-84153716A6BB}" srcOrd="0" destOrd="0" presId="urn:microsoft.com/office/officeart/2005/8/layout/hierarchy6"/>
    <dgm:cxn modelId="{894A6291-D00A-40CD-8C67-F94817CFF2CC}" type="presParOf" srcId="{F0F7F13A-1B49-45FF-9092-E2ED7C3A9C9E}" destId="{443DA9CC-5CCD-463C-9E3D-C30E44E2ADF0}" srcOrd="1" destOrd="0" presId="urn:microsoft.com/office/officeart/2005/8/layout/hierarchy6"/>
    <dgm:cxn modelId="{C6223275-A293-45C4-BF21-768BE5F01100}" type="presParOf" srcId="{443DA9CC-5CCD-463C-9E3D-C30E44E2ADF0}" destId="{628BA440-D730-406F-B3C4-9F5A46254569}" srcOrd="0" destOrd="0" presId="urn:microsoft.com/office/officeart/2005/8/layout/hierarchy6"/>
    <dgm:cxn modelId="{09747F34-BD16-4F39-9250-8059B931C9D7}" type="presParOf" srcId="{443DA9CC-5CCD-463C-9E3D-C30E44E2ADF0}" destId="{C9455819-E04A-43C8-AC5B-A53FCC512712}" srcOrd="1" destOrd="0" presId="urn:microsoft.com/office/officeart/2005/8/layout/hierarchy6"/>
    <dgm:cxn modelId="{ECCB5708-43F1-468B-A3C4-08ECB0CBCA0D}" type="presParOf" srcId="{C9455819-E04A-43C8-AC5B-A53FCC512712}" destId="{87565F9C-250F-41D1-8122-405FAA2F97B7}" srcOrd="0" destOrd="0" presId="urn:microsoft.com/office/officeart/2005/8/layout/hierarchy6"/>
    <dgm:cxn modelId="{31F980FA-9CB1-45F0-A6D1-354941F9CFD7}" type="presParOf" srcId="{C9455819-E04A-43C8-AC5B-A53FCC512712}" destId="{BD20D09E-3314-4B50-9E23-0D56024C3444}" srcOrd="1" destOrd="0" presId="urn:microsoft.com/office/officeart/2005/8/layout/hierarchy6"/>
    <dgm:cxn modelId="{B95F94B1-73F6-4521-AA4D-D541783503DE}" type="presParOf" srcId="{443DA9CC-5CCD-463C-9E3D-C30E44E2ADF0}" destId="{35822DE2-C8FD-4254-86A2-0D48BA94D1E6}" srcOrd="2" destOrd="0" presId="urn:microsoft.com/office/officeart/2005/8/layout/hierarchy6"/>
    <dgm:cxn modelId="{3FDD0F1B-0ACB-4802-BF91-14F2E2C5D31D}" type="presParOf" srcId="{443DA9CC-5CCD-463C-9E3D-C30E44E2ADF0}" destId="{A945A0BC-DD50-4DD6-8FF8-FA7225C7B276}" srcOrd="3" destOrd="0" presId="urn:microsoft.com/office/officeart/2005/8/layout/hierarchy6"/>
    <dgm:cxn modelId="{2A0ECF24-6745-44DF-B2F9-0196895C1573}" type="presParOf" srcId="{A945A0BC-DD50-4DD6-8FF8-FA7225C7B276}" destId="{D279FDEB-C1EA-4A62-BCBE-A6E879712DEA}" srcOrd="0" destOrd="0" presId="urn:microsoft.com/office/officeart/2005/8/layout/hierarchy6"/>
    <dgm:cxn modelId="{2ACC8A33-418D-4142-908C-90161C705A3B}" type="presParOf" srcId="{A945A0BC-DD50-4DD6-8FF8-FA7225C7B276}" destId="{F4A8E4F2-7EAE-48B9-8056-0F42E413B7CB}" srcOrd="1" destOrd="0" presId="urn:microsoft.com/office/officeart/2005/8/layout/hierarchy6"/>
    <dgm:cxn modelId="{1C1DE3C3-2FAB-4EAA-B297-8717FE092F98}" type="presParOf" srcId="{443DA9CC-5CCD-463C-9E3D-C30E44E2ADF0}" destId="{786B3682-A4DB-429E-8608-6BD6204D60F1}" srcOrd="4" destOrd="0" presId="urn:microsoft.com/office/officeart/2005/8/layout/hierarchy6"/>
    <dgm:cxn modelId="{ACCED386-6C89-43C1-B345-A00B9607583A}" type="presParOf" srcId="{443DA9CC-5CCD-463C-9E3D-C30E44E2ADF0}" destId="{713290D8-6FAB-460E-8AE3-87D3A81D2CD2}" srcOrd="5" destOrd="0" presId="urn:microsoft.com/office/officeart/2005/8/layout/hierarchy6"/>
    <dgm:cxn modelId="{0E207CA6-BFC4-4145-A30B-4BB38EF17A53}" type="presParOf" srcId="{713290D8-6FAB-460E-8AE3-87D3A81D2CD2}" destId="{C862FEE8-5860-4829-AAC7-51B56D655BC8}" srcOrd="0" destOrd="0" presId="urn:microsoft.com/office/officeart/2005/8/layout/hierarchy6"/>
    <dgm:cxn modelId="{6D13EDDB-EAD1-4014-B10D-89CACF58F21C}" type="presParOf" srcId="{713290D8-6FAB-460E-8AE3-87D3A81D2CD2}" destId="{BCF1141E-E38A-4B99-87B1-8A43738C777C}" srcOrd="1" destOrd="0" presId="urn:microsoft.com/office/officeart/2005/8/layout/hierarchy6"/>
    <dgm:cxn modelId="{65119346-8A8B-47BA-8FED-DFD8DDB5073D}" type="presParOf" srcId="{F592F0BD-7F87-4B94-A53D-9FD4AFFF3B97}" destId="{C03865AE-34CC-4AD3-9720-6D9DB93BDA92}" srcOrd="2" destOrd="0" presId="urn:microsoft.com/office/officeart/2005/8/layout/hierarchy6"/>
    <dgm:cxn modelId="{8296084F-3667-4760-9000-EB53C310A1C7}" type="presParOf" srcId="{F592F0BD-7F87-4B94-A53D-9FD4AFFF3B97}" destId="{D2B06B8D-1319-4642-B975-152DDE7B06E4}" srcOrd="3" destOrd="0" presId="urn:microsoft.com/office/officeart/2005/8/layout/hierarchy6"/>
    <dgm:cxn modelId="{2237D43F-09CB-4FF2-A8D2-29774B1E8188}" type="presParOf" srcId="{D2B06B8D-1319-4642-B975-152DDE7B06E4}" destId="{F6D299B3-EEDE-4A64-8129-F88FB4F950C8}" srcOrd="0" destOrd="0" presId="urn:microsoft.com/office/officeart/2005/8/layout/hierarchy6"/>
    <dgm:cxn modelId="{93550066-8089-4A0C-B8E7-09D59C67A198}" type="presParOf" srcId="{D2B06B8D-1319-4642-B975-152DDE7B06E4}" destId="{ED60D130-6D41-4769-87AD-4535F34D7264}" srcOrd="1" destOrd="0" presId="urn:microsoft.com/office/officeart/2005/8/layout/hierarchy6"/>
    <dgm:cxn modelId="{3B3CBF30-FD28-4E1F-AC9D-E0848EDA2046}" type="presParOf" srcId="{ED60D130-6D41-4769-87AD-4535F34D7264}" destId="{256DEFB2-8F26-43DF-9551-41F5CB6D1933}" srcOrd="0" destOrd="0" presId="urn:microsoft.com/office/officeart/2005/8/layout/hierarchy6"/>
    <dgm:cxn modelId="{48E8E120-7A27-4077-86CF-8C39A11EA2DA}" type="presParOf" srcId="{ED60D130-6D41-4769-87AD-4535F34D7264}" destId="{2CBD8718-1C43-4BAC-A9E5-E47663229E05}" srcOrd="1" destOrd="0" presId="urn:microsoft.com/office/officeart/2005/8/layout/hierarchy6"/>
    <dgm:cxn modelId="{E512FA01-4B28-4521-89A7-DE323D686063}" type="presParOf" srcId="{2CBD8718-1C43-4BAC-A9E5-E47663229E05}" destId="{4681967A-9150-4829-8067-B9D5EE822671}" srcOrd="0" destOrd="0" presId="urn:microsoft.com/office/officeart/2005/8/layout/hierarchy6"/>
    <dgm:cxn modelId="{CE2028EE-222F-4E79-A38A-BD1F6DCBB370}" type="presParOf" srcId="{2CBD8718-1C43-4BAC-A9E5-E47663229E05}" destId="{B25DE548-FBF7-4835-83D8-ABA66C45DB1A}" srcOrd="1" destOrd="0" presId="urn:microsoft.com/office/officeart/2005/8/layout/hierarchy6"/>
    <dgm:cxn modelId="{8BC69B7D-CF0E-4D8F-B067-3AF40271CE19}" type="presParOf" srcId="{B25DE548-FBF7-4835-83D8-ABA66C45DB1A}" destId="{76B51A39-64AE-4C20-B0C8-30141BF26037}" srcOrd="0" destOrd="0" presId="urn:microsoft.com/office/officeart/2005/8/layout/hierarchy6"/>
    <dgm:cxn modelId="{07B939FE-8AF9-4647-B8BE-4990DA3F8E7B}" type="presParOf" srcId="{B25DE548-FBF7-4835-83D8-ABA66C45DB1A}" destId="{F084473D-8EBA-42D6-AFBE-002B09335638}" srcOrd="1" destOrd="0" presId="urn:microsoft.com/office/officeart/2005/8/layout/hierarchy6"/>
    <dgm:cxn modelId="{D0EA804E-006A-4AA0-A55D-3B9B9D75A0A5}" type="presParOf" srcId="{F084473D-8EBA-42D6-AFBE-002B09335638}" destId="{EA56A60B-A49A-456D-8DF3-19F1B83777C0}" srcOrd="0" destOrd="0" presId="urn:microsoft.com/office/officeart/2005/8/layout/hierarchy6"/>
    <dgm:cxn modelId="{972E691C-8EE5-45E3-8467-D110A55ADC70}" type="presParOf" srcId="{F084473D-8EBA-42D6-AFBE-002B09335638}" destId="{85B42649-5C10-43D6-BA31-B91ED447EC7D}" srcOrd="1" destOrd="0" presId="urn:microsoft.com/office/officeart/2005/8/layout/hierarchy6"/>
    <dgm:cxn modelId="{2F86F2F4-C8FA-472F-A503-847B93F8541C}" type="presParOf" srcId="{B25DE548-FBF7-4835-83D8-ABA66C45DB1A}" destId="{151149C1-1724-4829-B8EF-59321A8FAB3D}" srcOrd="2" destOrd="0" presId="urn:microsoft.com/office/officeart/2005/8/layout/hierarchy6"/>
    <dgm:cxn modelId="{7ABAD6EC-87D7-4C79-A266-16D974B1470F}" type="presParOf" srcId="{B25DE548-FBF7-4835-83D8-ABA66C45DB1A}" destId="{16626D3A-F251-4D5D-9C2A-1AF314B0BD33}" srcOrd="3" destOrd="0" presId="urn:microsoft.com/office/officeart/2005/8/layout/hierarchy6"/>
    <dgm:cxn modelId="{A6983FF9-F5D4-462D-A848-45262A457A41}" type="presParOf" srcId="{16626D3A-F251-4D5D-9C2A-1AF314B0BD33}" destId="{472DBFEA-2737-4F35-9FEA-0C7CFEE4BD70}" srcOrd="0" destOrd="0" presId="urn:microsoft.com/office/officeart/2005/8/layout/hierarchy6"/>
    <dgm:cxn modelId="{3598E8A8-F0B6-46AF-B307-CC908C078A2E}" type="presParOf" srcId="{16626D3A-F251-4D5D-9C2A-1AF314B0BD33}" destId="{1B449BB0-52A7-42C2-8B2C-3D20F9765DA9}" srcOrd="1" destOrd="0" presId="urn:microsoft.com/office/officeart/2005/8/layout/hierarchy6"/>
    <dgm:cxn modelId="{FE12F58C-CADC-4174-8C95-8C70977BD753}" type="presParOf" srcId="{B25DE548-FBF7-4835-83D8-ABA66C45DB1A}" destId="{A84CBA98-2A07-4B96-B3B5-B3EDB89EAB0C}" srcOrd="4" destOrd="0" presId="urn:microsoft.com/office/officeart/2005/8/layout/hierarchy6"/>
    <dgm:cxn modelId="{72B80CBD-6001-4859-A090-8B08F0CDB981}" type="presParOf" srcId="{B25DE548-FBF7-4835-83D8-ABA66C45DB1A}" destId="{7DDCDC21-987B-445C-96DB-E912E6BEAB22}" srcOrd="5" destOrd="0" presId="urn:microsoft.com/office/officeart/2005/8/layout/hierarchy6"/>
    <dgm:cxn modelId="{E26DE238-8A04-437A-813E-AE16625C2725}" type="presParOf" srcId="{7DDCDC21-987B-445C-96DB-E912E6BEAB22}" destId="{464C70FA-3779-4BD5-AF61-5BB7A9FC7280}" srcOrd="0" destOrd="0" presId="urn:microsoft.com/office/officeart/2005/8/layout/hierarchy6"/>
    <dgm:cxn modelId="{A96CBB1F-F804-49D2-8D57-C079384985C8}" type="presParOf" srcId="{7DDCDC21-987B-445C-96DB-E912E6BEAB22}" destId="{84C79B6B-3E37-465E-9696-636A1FCA9710}" srcOrd="1" destOrd="0" presId="urn:microsoft.com/office/officeart/2005/8/layout/hierarchy6"/>
    <dgm:cxn modelId="{236FEC7C-2606-4D07-B933-076A93E4C7F7}" type="presParOf" srcId="{F592F0BD-7F87-4B94-A53D-9FD4AFFF3B97}" destId="{30C5ADDF-5DD1-480F-87CA-410CEC423FA0}" srcOrd="4" destOrd="0" presId="urn:microsoft.com/office/officeart/2005/8/layout/hierarchy6"/>
    <dgm:cxn modelId="{A28E2640-AE44-4A17-9B20-30B1F2226C25}" type="presParOf" srcId="{F592F0BD-7F87-4B94-A53D-9FD4AFFF3B97}" destId="{9A2A49CE-B463-49A7-88DE-EA10FE2582C8}" srcOrd="5" destOrd="0" presId="urn:microsoft.com/office/officeart/2005/8/layout/hierarchy6"/>
    <dgm:cxn modelId="{16AB3BDE-FA6A-49BD-BBC1-734137FE6A61}" type="presParOf" srcId="{9A2A49CE-B463-49A7-88DE-EA10FE2582C8}" destId="{23C6B964-C8BB-40B2-86FD-9EBBAD5EE29F}" srcOrd="0" destOrd="0" presId="urn:microsoft.com/office/officeart/2005/8/layout/hierarchy6"/>
    <dgm:cxn modelId="{317898D9-19D1-4048-937D-D9A2FC40E7A8}" type="presParOf" srcId="{9A2A49CE-B463-49A7-88DE-EA10FE2582C8}" destId="{641853DC-A65C-4ADE-98D5-FAF91A1C8C1D}" srcOrd="1" destOrd="0" presId="urn:microsoft.com/office/officeart/2005/8/layout/hierarchy6"/>
    <dgm:cxn modelId="{083F201F-5071-4E04-82DE-6039627C3AFE}" type="presParOf" srcId="{641853DC-A65C-4ADE-98D5-FAF91A1C8C1D}" destId="{02C81B14-C847-4106-ADDF-F0AA74454927}" srcOrd="0" destOrd="0" presId="urn:microsoft.com/office/officeart/2005/8/layout/hierarchy6"/>
    <dgm:cxn modelId="{426D3893-2079-4C72-8A2C-169207036CA0}" type="presParOf" srcId="{641853DC-A65C-4ADE-98D5-FAF91A1C8C1D}" destId="{B291F1C7-4946-4B9A-AFD5-AD9ACDF6107B}" srcOrd="1" destOrd="0" presId="urn:microsoft.com/office/officeart/2005/8/layout/hierarchy6"/>
    <dgm:cxn modelId="{832DC90F-3F98-4DD1-B206-5D1A1D6743D0}" type="presParOf" srcId="{B291F1C7-4946-4B9A-AFD5-AD9ACDF6107B}" destId="{D16EA1B2-0D40-4B13-B266-B2EE1C7DDE25}" srcOrd="0" destOrd="0" presId="urn:microsoft.com/office/officeart/2005/8/layout/hierarchy6"/>
    <dgm:cxn modelId="{F57255A8-C85D-4627-B6C7-FD3E56B64050}" type="presParOf" srcId="{B291F1C7-4946-4B9A-AFD5-AD9ACDF6107B}" destId="{B28090F3-5ADB-4E7A-A827-149164EE1C8B}" srcOrd="1" destOrd="0" presId="urn:microsoft.com/office/officeart/2005/8/layout/hierarchy6"/>
    <dgm:cxn modelId="{BCD61032-9392-4570-9125-930B8E6C2DCB}" type="presParOf" srcId="{B28090F3-5ADB-4E7A-A827-149164EE1C8B}" destId="{D033B4F5-0373-4940-B836-C89EABBDC084}" srcOrd="0" destOrd="0" presId="urn:microsoft.com/office/officeart/2005/8/layout/hierarchy6"/>
    <dgm:cxn modelId="{2A7E64CD-3847-4017-9E06-C6980ECB3533}" type="presParOf" srcId="{B28090F3-5ADB-4E7A-A827-149164EE1C8B}" destId="{E891D6D3-1D0F-4065-AF4A-A472E40B4010}" srcOrd="1" destOrd="0" presId="urn:microsoft.com/office/officeart/2005/8/layout/hierarchy6"/>
    <dgm:cxn modelId="{CE85AF5B-DEAA-4EE8-A52C-85BD9770E369}" type="presParOf" srcId="{E891D6D3-1D0F-4065-AF4A-A472E40B4010}" destId="{228481E4-4A33-40EA-9597-256601071A79}" srcOrd="0" destOrd="0" presId="urn:microsoft.com/office/officeart/2005/8/layout/hierarchy6"/>
    <dgm:cxn modelId="{24D3C411-643A-4278-8A23-093E8EE41B64}" type="presParOf" srcId="{E891D6D3-1D0F-4065-AF4A-A472E40B4010}" destId="{3DCAD483-A696-4372-A1BE-FF5D4CFFEAB4}" srcOrd="1" destOrd="0" presId="urn:microsoft.com/office/officeart/2005/8/layout/hierarchy6"/>
    <dgm:cxn modelId="{206D2AE8-A398-4F92-B5E6-4536B136545A}" type="presParOf" srcId="{B28090F3-5ADB-4E7A-A827-149164EE1C8B}" destId="{9A7EA09A-3464-4143-BFCD-9701A739B2D2}" srcOrd="2" destOrd="0" presId="urn:microsoft.com/office/officeart/2005/8/layout/hierarchy6"/>
    <dgm:cxn modelId="{5997DFBF-1999-4724-A476-078571208E0F}" type="presParOf" srcId="{B28090F3-5ADB-4E7A-A827-149164EE1C8B}" destId="{AE186E8C-0AEE-4FE2-B9FC-FE959F479189}" srcOrd="3" destOrd="0" presId="urn:microsoft.com/office/officeart/2005/8/layout/hierarchy6"/>
    <dgm:cxn modelId="{19313A50-7C54-459B-904F-E3006DC385CB}" type="presParOf" srcId="{AE186E8C-0AEE-4FE2-B9FC-FE959F479189}" destId="{66AB1DEB-944C-4D63-B045-400FA131F05C}" srcOrd="0" destOrd="0" presId="urn:microsoft.com/office/officeart/2005/8/layout/hierarchy6"/>
    <dgm:cxn modelId="{85E5ADEC-3EF5-4D81-9904-1E2F6D8AABF1}" type="presParOf" srcId="{AE186E8C-0AEE-4FE2-B9FC-FE959F479189}" destId="{1FDD3488-CDB0-4062-9231-A48AA7EF7F84}" srcOrd="1" destOrd="0" presId="urn:microsoft.com/office/officeart/2005/8/layout/hierarchy6"/>
    <dgm:cxn modelId="{E6CE33E6-E7C7-4CD6-A768-1486A8971F39}" type="presParOf" srcId="{B28090F3-5ADB-4E7A-A827-149164EE1C8B}" destId="{75F2CC39-F73D-4DC2-B74E-B7556F3DB6AF}" srcOrd="4" destOrd="0" presId="urn:microsoft.com/office/officeart/2005/8/layout/hierarchy6"/>
    <dgm:cxn modelId="{8F647C83-2292-455E-8D16-45CDCDF928C8}" type="presParOf" srcId="{B28090F3-5ADB-4E7A-A827-149164EE1C8B}" destId="{018CF5AA-EDFE-456D-9CC8-C4EA1C2448BD}" srcOrd="5" destOrd="0" presId="urn:microsoft.com/office/officeart/2005/8/layout/hierarchy6"/>
    <dgm:cxn modelId="{FAA493B5-0637-48ED-8CC5-C6F18991F7C3}" type="presParOf" srcId="{018CF5AA-EDFE-456D-9CC8-C4EA1C2448BD}" destId="{4FBC9AC5-1830-4CCA-A4FF-D54CEA3C6563}" srcOrd="0" destOrd="0" presId="urn:microsoft.com/office/officeart/2005/8/layout/hierarchy6"/>
    <dgm:cxn modelId="{E0CD4347-3C7B-4A99-A334-07E980C433A6}" type="presParOf" srcId="{018CF5AA-EDFE-456D-9CC8-C4EA1C2448BD}" destId="{480D91D9-1966-449A-8E58-5F866A6E2734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2F74CEE-7BDD-43FB-B932-9482C7884F7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F9C1409-028B-4B59-BD83-BF840EE31B78}">
      <dgm:prSet phldrT="[텍스트]"/>
      <dgm:spPr>
        <a:solidFill>
          <a:schemeClr val="tx1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products</a:t>
          </a:r>
          <a:endParaRPr lang="ko-KR" altLang="en-US" dirty="0"/>
        </a:p>
      </dgm:t>
    </dgm:pt>
    <dgm:pt modelId="{8215223F-0355-4C0F-8651-B47A6E206207}" type="parTrans" cxnId="{A14F5E7D-74AA-401B-9580-2FC05EF6F26B}">
      <dgm:prSet/>
      <dgm:spPr/>
      <dgm:t>
        <a:bodyPr/>
        <a:lstStyle/>
        <a:p>
          <a:pPr latinLnBrk="1"/>
          <a:endParaRPr lang="ko-KR" altLang="en-US"/>
        </a:p>
      </dgm:t>
    </dgm:pt>
    <dgm:pt modelId="{644FA365-4E0D-41BF-868C-B7B10E0554AA}" type="sibTrans" cxnId="{A14F5E7D-74AA-401B-9580-2FC05EF6F26B}">
      <dgm:prSet/>
      <dgm:spPr/>
      <dgm:t>
        <a:bodyPr/>
        <a:lstStyle/>
        <a:p>
          <a:pPr latinLnBrk="1"/>
          <a:endParaRPr lang="ko-KR" altLang="en-US"/>
        </a:p>
      </dgm:t>
    </dgm:pt>
    <dgm:pt modelId="{CC8EB5A3-54D8-448A-9D31-83D94085F11A}">
      <dgm:prSet phldrT="[텍스트]"/>
      <dgm:spPr>
        <a:solidFill>
          <a:schemeClr val="bg1">
            <a:lumMod val="65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camera</a:t>
          </a:r>
          <a:endParaRPr lang="ko-KR" altLang="en-US" dirty="0"/>
        </a:p>
      </dgm:t>
    </dgm:pt>
    <dgm:pt modelId="{A97622F6-EED3-4F29-A4A2-510820664492}" type="parTrans" cxnId="{9D28B528-CD69-4A9E-8D99-51B8583D36AF}">
      <dgm:prSet/>
      <dgm:spPr/>
      <dgm:t>
        <a:bodyPr/>
        <a:lstStyle/>
        <a:p>
          <a:pPr latinLnBrk="1"/>
          <a:endParaRPr lang="ko-KR" altLang="en-US"/>
        </a:p>
      </dgm:t>
    </dgm:pt>
    <dgm:pt modelId="{9F748F12-0B83-4BF8-8381-5CFF1585F6C0}" type="sibTrans" cxnId="{9D28B528-CD69-4A9E-8D99-51B8583D36AF}">
      <dgm:prSet/>
      <dgm:spPr/>
      <dgm:t>
        <a:bodyPr/>
        <a:lstStyle/>
        <a:p>
          <a:pPr latinLnBrk="1"/>
          <a:endParaRPr lang="ko-KR" altLang="en-US"/>
        </a:p>
      </dgm:t>
    </dgm:pt>
    <dgm:pt modelId="{45B61AA2-93AB-449E-A667-6586DDCABFC8}">
      <dgm:prSet phldrT="[텍스트]"/>
      <dgm:spPr>
        <a:solidFill>
          <a:srgbClr val="5271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 err="1"/>
            <a:t>lense_change</a:t>
          </a:r>
          <a:endParaRPr lang="ko-KR" altLang="en-US" dirty="0"/>
        </a:p>
      </dgm:t>
    </dgm:pt>
    <dgm:pt modelId="{21A332F9-8967-4C04-B815-0F233ADA7260}" type="parTrans" cxnId="{62FE70F5-3D2F-4921-B0A9-FB660D0222D8}">
      <dgm:prSet/>
      <dgm:spPr/>
      <dgm:t>
        <a:bodyPr/>
        <a:lstStyle/>
        <a:p>
          <a:pPr latinLnBrk="1"/>
          <a:endParaRPr lang="ko-KR" altLang="en-US"/>
        </a:p>
      </dgm:t>
    </dgm:pt>
    <dgm:pt modelId="{2B7A905A-F6A3-4FBA-892F-389939222A39}" type="sibTrans" cxnId="{62FE70F5-3D2F-4921-B0A9-FB660D0222D8}">
      <dgm:prSet/>
      <dgm:spPr/>
      <dgm:t>
        <a:bodyPr/>
        <a:lstStyle/>
        <a:p>
          <a:pPr latinLnBrk="1"/>
          <a:endParaRPr lang="ko-KR" altLang="en-US"/>
        </a:p>
      </dgm:t>
    </dgm:pt>
    <dgm:pt modelId="{07360CB6-03FC-4DDA-AA41-C2C6A2F44CB9}">
      <dgm:prSet phldrT="[텍스트]"/>
      <dgm:spPr>
        <a:solidFill>
          <a:srgbClr val="5271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compact</a:t>
          </a:r>
          <a:endParaRPr lang="ko-KR" altLang="en-US" dirty="0"/>
        </a:p>
      </dgm:t>
    </dgm:pt>
    <dgm:pt modelId="{11DFC649-D3C5-4214-9CD1-59D2BA7CECC5}" type="parTrans" cxnId="{3C1C6649-D98E-421D-AF4C-0DFBC3B0C02F}">
      <dgm:prSet/>
      <dgm:spPr/>
      <dgm:t>
        <a:bodyPr/>
        <a:lstStyle/>
        <a:p>
          <a:pPr latinLnBrk="1"/>
          <a:endParaRPr lang="ko-KR" altLang="en-US"/>
        </a:p>
      </dgm:t>
    </dgm:pt>
    <dgm:pt modelId="{D830C4F5-6E3F-4FCB-A13F-D6E7DD0D7A51}" type="sibTrans" cxnId="{3C1C6649-D98E-421D-AF4C-0DFBC3B0C02F}">
      <dgm:prSet/>
      <dgm:spPr/>
      <dgm:t>
        <a:bodyPr/>
        <a:lstStyle/>
        <a:p>
          <a:pPr latinLnBrk="1"/>
          <a:endParaRPr lang="ko-KR" altLang="en-US"/>
        </a:p>
      </dgm:t>
    </dgm:pt>
    <dgm:pt modelId="{7D439D1C-1F5E-4C71-B378-45382A06C564}">
      <dgm:prSet phldrT="[텍스트]"/>
      <dgm:spPr>
        <a:solidFill>
          <a:schemeClr val="bg1">
            <a:lumMod val="65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video</a:t>
          </a:r>
          <a:endParaRPr lang="ko-KR" altLang="en-US" dirty="0"/>
        </a:p>
      </dgm:t>
    </dgm:pt>
    <dgm:pt modelId="{949B121B-C65B-41FB-93A8-ED668BD77268}" type="parTrans" cxnId="{1D1903EA-1E95-49C3-B294-844B39B0F899}">
      <dgm:prSet/>
      <dgm:spPr/>
      <dgm:t>
        <a:bodyPr/>
        <a:lstStyle/>
        <a:p>
          <a:pPr latinLnBrk="1"/>
          <a:endParaRPr lang="ko-KR" altLang="en-US"/>
        </a:p>
      </dgm:t>
    </dgm:pt>
    <dgm:pt modelId="{33AB09B3-35BF-46F7-AF4E-8630BDEAC969}" type="sibTrans" cxnId="{1D1903EA-1E95-49C3-B294-844B39B0F899}">
      <dgm:prSet/>
      <dgm:spPr/>
      <dgm:t>
        <a:bodyPr/>
        <a:lstStyle/>
        <a:p>
          <a:pPr latinLnBrk="1"/>
          <a:endParaRPr lang="ko-KR" altLang="en-US"/>
        </a:p>
      </dgm:t>
    </dgm:pt>
    <dgm:pt modelId="{062ED00D-A43F-4969-8CEA-7FD74B4CD0F3}">
      <dgm:prSet phldrT="[텍스트]"/>
      <dgm:spPr>
        <a:solidFill>
          <a:srgbClr val="5271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cinema</a:t>
          </a:r>
          <a:endParaRPr lang="ko-KR" altLang="en-US" dirty="0"/>
        </a:p>
      </dgm:t>
    </dgm:pt>
    <dgm:pt modelId="{9E70175E-F141-4034-8483-75C9B8E1C3C9}" type="parTrans" cxnId="{1502865B-6FF4-47FE-B97E-9C86A06682F1}">
      <dgm:prSet/>
      <dgm:spPr/>
      <dgm:t>
        <a:bodyPr/>
        <a:lstStyle/>
        <a:p>
          <a:pPr latinLnBrk="1"/>
          <a:endParaRPr lang="ko-KR" altLang="en-US"/>
        </a:p>
      </dgm:t>
    </dgm:pt>
    <dgm:pt modelId="{A2168E94-2270-49A2-AA2F-C5780877DFF7}" type="sibTrans" cxnId="{1502865B-6FF4-47FE-B97E-9C86A06682F1}">
      <dgm:prSet/>
      <dgm:spPr/>
      <dgm:t>
        <a:bodyPr/>
        <a:lstStyle/>
        <a:p>
          <a:pPr latinLnBrk="1"/>
          <a:endParaRPr lang="ko-KR" altLang="en-US"/>
        </a:p>
      </dgm:t>
    </dgm:pt>
    <dgm:pt modelId="{E7EBB910-5B1A-475E-ACCC-F050E159942D}">
      <dgm:prSet phldrT="[텍스트]"/>
      <dgm:spPr>
        <a:solidFill>
          <a:srgbClr val="BDCA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 err="1"/>
            <a:t>full_frame</a:t>
          </a:r>
          <a:endParaRPr lang="ko-KR" altLang="en-US" dirty="0"/>
        </a:p>
      </dgm:t>
    </dgm:pt>
    <dgm:pt modelId="{4FE79344-D95A-48EC-BCB0-1CF52BA9C454}" type="parTrans" cxnId="{5F12CDD4-D0AD-4ECA-92EE-6FA16B6801E9}">
      <dgm:prSet/>
      <dgm:spPr/>
      <dgm:t>
        <a:bodyPr/>
        <a:lstStyle/>
        <a:p>
          <a:pPr latinLnBrk="1"/>
          <a:endParaRPr lang="ko-KR" altLang="en-US"/>
        </a:p>
      </dgm:t>
    </dgm:pt>
    <dgm:pt modelId="{C436EECA-2CB2-4411-A0D1-6F9CF32B3D57}" type="sibTrans" cxnId="{5F12CDD4-D0AD-4ECA-92EE-6FA16B6801E9}">
      <dgm:prSet/>
      <dgm:spPr/>
      <dgm:t>
        <a:bodyPr/>
        <a:lstStyle/>
        <a:p>
          <a:pPr latinLnBrk="1"/>
          <a:endParaRPr lang="ko-KR" altLang="en-US"/>
        </a:p>
      </dgm:t>
    </dgm:pt>
    <dgm:pt modelId="{B4BF1BB0-11B5-4584-8DCC-01C2B4603594}">
      <dgm:prSet phldrT="[텍스트]"/>
      <dgm:spPr>
        <a:solidFill>
          <a:srgbClr val="BDCA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APS-C</a:t>
          </a:r>
          <a:endParaRPr lang="ko-KR" altLang="en-US" dirty="0"/>
        </a:p>
      </dgm:t>
    </dgm:pt>
    <dgm:pt modelId="{E69721B7-5206-4832-A461-C1038A5F4B3D}" type="parTrans" cxnId="{0ECF0DCE-92F1-4E1A-8526-BA161D533C84}">
      <dgm:prSet/>
      <dgm:spPr/>
      <dgm:t>
        <a:bodyPr/>
        <a:lstStyle/>
        <a:p>
          <a:pPr latinLnBrk="1"/>
          <a:endParaRPr lang="ko-KR" altLang="en-US"/>
        </a:p>
      </dgm:t>
    </dgm:pt>
    <dgm:pt modelId="{D9B0F51F-AA85-4D66-A9F8-F27D365AF80C}" type="sibTrans" cxnId="{0ECF0DCE-92F1-4E1A-8526-BA161D533C84}">
      <dgm:prSet/>
      <dgm:spPr/>
      <dgm:t>
        <a:bodyPr/>
        <a:lstStyle/>
        <a:p>
          <a:pPr latinLnBrk="1"/>
          <a:endParaRPr lang="ko-KR" altLang="en-US"/>
        </a:p>
      </dgm:t>
    </dgm:pt>
    <dgm:pt modelId="{0F6C228B-4542-4B2B-86BF-E7E922F7A827}">
      <dgm:prSet phldrT="[텍스트]"/>
      <dgm:spPr>
        <a:solidFill>
          <a:srgbClr val="5271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camcorder</a:t>
          </a:r>
          <a:endParaRPr lang="ko-KR" altLang="en-US" dirty="0"/>
        </a:p>
      </dgm:t>
    </dgm:pt>
    <dgm:pt modelId="{3621C432-522D-4E0B-8802-832D30751C3B}" type="parTrans" cxnId="{102A025F-6E0C-4A47-B5E3-287108F1E24D}">
      <dgm:prSet/>
      <dgm:spPr/>
      <dgm:t>
        <a:bodyPr/>
        <a:lstStyle/>
        <a:p>
          <a:pPr latinLnBrk="1"/>
          <a:endParaRPr lang="ko-KR" altLang="en-US"/>
        </a:p>
      </dgm:t>
    </dgm:pt>
    <dgm:pt modelId="{DF511DCF-8999-4B6E-8B33-DD7104E2E7AC}" type="sibTrans" cxnId="{102A025F-6E0C-4A47-B5E3-287108F1E24D}">
      <dgm:prSet/>
      <dgm:spPr/>
      <dgm:t>
        <a:bodyPr/>
        <a:lstStyle/>
        <a:p>
          <a:pPr latinLnBrk="1"/>
          <a:endParaRPr lang="ko-KR" altLang="en-US"/>
        </a:p>
      </dgm:t>
    </dgm:pt>
    <dgm:pt modelId="{34004123-6AEB-464C-A615-AF36797BB69A}">
      <dgm:prSet phldrT="[텍스트]"/>
      <dgm:spPr>
        <a:solidFill>
          <a:srgbClr val="BDCA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4k_handy</a:t>
          </a:r>
          <a:endParaRPr lang="ko-KR" altLang="en-US" dirty="0"/>
        </a:p>
      </dgm:t>
    </dgm:pt>
    <dgm:pt modelId="{A209F4E7-9856-4C9A-9052-A0F5D712FB12}" type="parTrans" cxnId="{4434575F-BAD0-45DF-87C2-F1AFB3B5E68F}">
      <dgm:prSet/>
      <dgm:spPr/>
      <dgm:t>
        <a:bodyPr/>
        <a:lstStyle/>
        <a:p>
          <a:pPr latinLnBrk="1"/>
          <a:endParaRPr lang="ko-KR" altLang="en-US"/>
        </a:p>
      </dgm:t>
    </dgm:pt>
    <dgm:pt modelId="{480C1C42-A795-4A1B-A3D7-F55963938796}" type="sibTrans" cxnId="{4434575F-BAD0-45DF-87C2-F1AFB3B5E68F}">
      <dgm:prSet/>
      <dgm:spPr/>
      <dgm:t>
        <a:bodyPr/>
        <a:lstStyle/>
        <a:p>
          <a:pPr latinLnBrk="1"/>
          <a:endParaRPr lang="ko-KR" altLang="en-US"/>
        </a:p>
      </dgm:t>
    </dgm:pt>
    <dgm:pt modelId="{4C42DE6E-56D6-4F6B-8328-0680FF34DC3E}">
      <dgm:prSet phldrT="[텍스트]"/>
      <dgm:spPr>
        <a:solidFill>
          <a:srgbClr val="BDCA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4k_handheld</a:t>
          </a:r>
          <a:endParaRPr lang="ko-KR" altLang="en-US" dirty="0"/>
        </a:p>
      </dgm:t>
    </dgm:pt>
    <dgm:pt modelId="{15A3C7DF-CF39-45E9-9373-AC4A55F8FB1B}" type="parTrans" cxnId="{98775E10-38B2-41E9-9111-4B4F931A4496}">
      <dgm:prSet/>
      <dgm:spPr/>
      <dgm:t>
        <a:bodyPr/>
        <a:lstStyle/>
        <a:p>
          <a:pPr latinLnBrk="1"/>
          <a:endParaRPr lang="ko-KR" altLang="en-US"/>
        </a:p>
      </dgm:t>
    </dgm:pt>
    <dgm:pt modelId="{C7C2ACC2-FEDE-4D71-B236-1FAC01DC540B}" type="sibTrans" cxnId="{98775E10-38B2-41E9-9111-4B4F931A4496}">
      <dgm:prSet/>
      <dgm:spPr/>
      <dgm:t>
        <a:bodyPr/>
        <a:lstStyle/>
        <a:p>
          <a:pPr latinLnBrk="1"/>
          <a:endParaRPr lang="ko-KR" altLang="en-US"/>
        </a:p>
      </dgm:t>
    </dgm:pt>
    <dgm:pt modelId="{DA04B277-464F-4002-B1CF-EA177BEB1532}">
      <dgm:prSet phldrT="[텍스트]"/>
      <dgm:spPr>
        <a:solidFill>
          <a:schemeClr val="tx1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 err="1"/>
            <a:t>productList</a:t>
          </a:r>
          <a:endParaRPr lang="ko-KR" altLang="en-US" dirty="0"/>
        </a:p>
      </dgm:t>
    </dgm:pt>
    <dgm:pt modelId="{251CB805-1F93-48FD-AADB-0B00C4183634}" type="parTrans" cxnId="{6F2F6E56-4426-48DE-8158-660BD0A69975}">
      <dgm:prSet/>
      <dgm:spPr/>
      <dgm:t>
        <a:bodyPr/>
        <a:lstStyle/>
        <a:p>
          <a:pPr latinLnBrk="1"/>
          <a:endParaRPr lang="ko-KR" altLang="en-US"/>
        </a:p>
      </dgm:t>
    </dgm:pt>
    <dgm:pt modelId="{5D7C83E4-84CE-4626-BF8F-AFB747E07D70}" type="sibTrans" cxnId="{6F2F6E56-4426-48DE-8158-660BD0A69975}">
      <dgm:prSet/>
      <dgm:spPr/>
      <dgm:t>
        <a:bodyPr/>
        <a:lstStyle/>
        <a:p>
          <a:pPr latinLnBrk="1"/>
          <a:endParaRPr lang="ko-KR" altLang="en-US"/>
        </a:p>
      </dgm:t>
    </dgm:pt>
    <dgm:pt modelId="{708A68E9-E10E-4B4B-BB9B-5F8AC2BB4083}">
      <dgm:prSet phldrT="[텍스트]"/>
      <dgm:spPr>
        <a:noFill/>
        <a:ln>
          <a:noFill/>
        </a:ln>
        <a:effectLst/>
      </dgm:spPr>
      <dgm:t>
        <a:bodyPr/>
        <a:lstStyle/>
        <a:p>
          <a:pPr latinLnBrk="1"/>
          <a:endParaRPr lang="ko-KR" altLang="en-US" dirty="0"/>
        </a:p>
      </dgm:t>
    </dgm:pt>
    <dgm:pt modelId="{D122B032-019D-496E-A4B6-7B67E9AC946F}" type="sibTrans" cxnId="{A1DAFC1B-208C-4CDB-86BD-BCBB701DAEDA}">
      <dgm:prSet/>
      <dgm:spPr/>
      <dgm:t>
        <a:bodyPr/>
        <a:lstStyle/>
        <a:p>
          <a:pPr latinLnBrk="1"/>
          <a:endParaRPr lang="ko-KR" altLang="en-US"/>
        </a:p>
      </dgm:t>
    </dgm:pt>
    <dgm:pt modelId="{53F945D4-18F9-4D4E-92FE-4B8F730C0B66}" type="parTrans" cxnId="{A1DAFC1B-208C-4CDB-86BD-BCBB701DAEDA}">
      <dgm:prSet/>
      <dgm:spPr/>
      <dgm:t>
        <a:bodyPr/>
        <a:lstStyle/>
        <a:p>
          <a:pPr latinLnBrk="1"/>
          <a:endParaRPr lang="ko-KR" altLang="en-US"/>
        </a:p>
      </dgm:t>
    </dgm:pt>
    <dgm:pt modelId="{C0294285-5D2A-4A4B-8287-73C79523B280}" type="pres">
      <dgm:prSet presAssocID="{02F74CEE-7BDD-43FB-B932-9482C7884F7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B13BAED-5FE3-44C0-9F4C-6B233CED1628}" type="pres">
      <dgm:prSet presAssocID="{708A68E9-E10E-4B4B-BB9B-5F8AC2BB4083}" presName="root1" presStyleCnt="0"/>
      <dgm:spPr/>
    </dgm:pt>
    <dgm:pt modelId="{FB2A5F07-F6F0-46B6-B092-37000C91C9F1}" type="pres">
      <dgm:prSet presAssocID="{708A68E9-E10E-4B4B-BB9B-5F8AC2BB4083}" presName="LevelOneTextNode" presStyleLbl="node0" presStyleIdx="0" presStyleCnt="1" custLinFactNeighborX="-65" custLinFactNeighborY="52285">
        <dgm:presLayoutVars>
          <dgm:chPref val="3"/>
        </dgm:presLayoutVars>
      </dgm:prSet>
      <dgm:spPr/>
    </dgm:pt>
    <dgm:pt modelId="{F46F01AE-BC5B-4B98-A270-C36E549E18A0}" type="pres">
      <dgm:prSet presAssocID="{708A68E9-E10E-4B4B-BB9B-5F8AC2BB4083}" presName="level2hierChild" presStyleCnt="0"/>
      <dgm:spPr/>
    </dgm:pt>
    <dgm:pt modelId="{D74E7333-F039-4A56-8057-9F8BD66ED586}" type="pres">
      <dgm:prSet presAssocID="{8215223F-0355-4C0F-8651-B47A6E206207}" presName="conn2-1" presStyleLbl="parChTrans1D2" presStyleIdx="0" presStyleCnt="2"/>
      <dgm:spPr/>
    </dgm:pt>
    <dgm:pt modelId="{55A68FA2-9D94-441E-B271-A175C3EADE47}" type="pres">
      <dgm:prSet presAssocID="{8215223F-0355-4C0F-8651-B47A6E206207}" presName="connTx" presStyleLbl="parChTrans1D2" presStyleIdx="0" presStyleCnt="2"/>
      <dgm:spPr/>
    </dgm:pt>
    <dgm:pt modelId="{B58F0D1F-5D65-4B63-B2EE-6CB585828AD8}" type="pres">
      <dgm:prSet presAssocID="{5F9C1409-028B-4B59-BD83-BF840EE31B78}" presName="root2" presStyleCnt="0"/>
      <dgm:spPr/>
    </dgm:pt>
    <dgm:pt modelId="{05E325F7-7A18-4032-944D-C619E115B054}" type="pres">
      <dgm:prSet presAssocID="{5F9C1409-028B-4B59-BD83-BF840EE31B78}" presName="LevelTwoTextNode" presStyleLbl="node2" presStyleIdx="0" presStyleCnt="2">
        <dgm:presLayoutVars>
          <dgm:chPref val="3"/>
        </dgm:presLayoutVars>
      </dgm:prSet>
      <dgm:spPr/>
    </dgm:pt>
    <dgm:pt modelId="{23ACFC91-1AD9-4AFA-813C-D5A5054353D3}" type="pres">
      <dgm:prSet presAssocID="{5F9C1409-028B-4B59-BD83-BF840EE31B78}" presName="level3hierChild" presStyleCnt="0"/>
      <dgm:spPr/>
    </dgm:pt>
    <dgm:pt modelId="{0C5FEE4E-5C51-4B95-9497-9132CD796D71}" type="pres">
      <dgm:prSet presAssocID="{A97622F6-EED3-4F29-A4A2-510820664492}" presName="conn2-1" presStyleLbl="parChTrans1D3" presStyleIdx="0" presStyleCnt="2"/>
      <dgm:spPr/>
    </dgm:pt>
    <dgm:pt modelId="{6E2826BB-5FD0-4B79-87CC-9461E641CD0F}" type="pres">
      <dgm:prSet presAssocID="{A97622F6-EED3-4F29-A4A2-510820664492}" presName="connTx" presStyleLbl="parChTrans1D3" presStyleIdx="0" presStyleCnt="2"/>
      <dgm:spPr/>
    </dgm:pt>
    <dgm:pt modelId="{74557B8B-F03B-4C0E-AA56-81A9E721E5E8}" type="pres">
      <dgm:prSet presAssocID="{CC8EB5A3-54D8-448A-9D31-83D94085F11A}" presName="root2" presStyleCnt="0"/>
      <dgm:spPr/>
    </dgm:pt>
    <dgm:pt modelId="{84370756-C115-4413-850E-5AC18205F906}" type="pres">
      <dgm:prSet presAssocID="{CC8EB5A3-54D8-448A-9D31-83D94085F11A}" presName="LevelTwoTextNode" presStyleLbl="node3" presStyleIdx="0" presStyleCnt="2">
        <dgm:presLayoutVars>
          <dgm:chPref val="3"/>
        </dgm:presLayoutVars>
      </dgm:prSet>
      <dgm:spPr/>
    </dgm:pt>
    <dgm:pt modelId="{FAA669A3-5DF9-4059-9E56-48E1ADC979CD}" type="pres">
      <dgm:prSet presAssocID="{CC8EB5A3-54D8-448A-9D31-83D94085F11A}" presName="level3hierChild" presStyleCnt="0"/>
      <dgm:spPr/>
    </dgm:pt>
    <dgm:pt modelId="{F12C53EC-3A98-4931-A4D5-A9F138E98EC8}" type="pres">
      <dgm:prSet presAssocID="{21A332F9-8967-4C04-B815-0F233ADA7260}" presName="conn2-1" presStyleLbl="parChTrans1D4" presStyleIdx="0" presStyleCnt="8"/>
      <dgm:spPr/>
    </dgm:pt>
    <dgm:pt modelId="{CBA8BD8E-72C0-4D3D-BCA1-97F07ACDB09F}" type="pres">
      <dgm:prSet presAssocID="{21A332F9-8967-4C04-B815-0F233ADA7260}" presName="connTx" presStyleLbl="parChTrans1D4" presStyleIdx="0" presStyleCnt="8"/>
      <dgm:spPr/>
    </dgm:pt>
    <dgm:pt modelId="{4374A9E8-5201-4E77-A3C9-F5B9630B18FB}" type="pres">
      <dgm:prSet presAssocID="{45B61AA2-93AB-449E-A667-6586DDCABFC8}" presName="root2" presStyleCnt="0"/>
      <dgm:spPr/>
    </dgm:pt>
    <dgm:pt modelId="{1D1DAC78-C952-4F09-A5F1-C0D32DD62117}" type="pres">
      <dgm:prSet presAssocID="{45B61AA2-93AB-449E-A667-6586DDCABFC8}" presName="LevelTwoTextNode" presStyleLbl="node4" presStyleIdx="0" presStyleCnt="8">
        <dgm:presLayoutVars>
          <dgm:chPref val="3"/>
        </dgm:presLayoutVars>
      </dgm:prSet>
      <dgm:spPr/>
    </dgm:pt>
    <dgm:pt modelId="{BAA9602A-A872-480F-A067-7D061F7F52A3}" type="pres">
      <dgm:prSet presAssocID="{45B61AA2-93AB-449E-A667-6586DDCABFC8}" presName="level3hierChild" presStyleCnt="0"/>
      <dgm:spPr/>
    </dgm:pt>
    <dgm:pt modelId="{9D80E108-D17E-4221-9A86-8E2E8BFEECF5}" type="pres">
      <dgm:prSet presAssocID="{4FE79344-D95A-48EC-BCB0-1CF52BA9C454}" presName="conn2-1" presStyleLbl="parChTrans1D4" presStyleIdx="1" presStyleCnt="8"/>
      <dgm:spPr/>
    </dgm:pt>
    <dgm:pt modelId="{C8457398-92FB-444D-BDE0-ACC2C1B6AB07}" type="pres">
      <dgm:prSet presAssocID="{4FE79344-D95A-48EC-BCB0-1CF52BA9C454}" presName="connTx" presStyleLbl="parChTrans1D4" presStyleIdx="1" presStyleCnt="8"/>
      <dgm:spPr/>
    </dgm:pt>
    <dgm:pt modelId="{EA842246-B802-4DA4-B86E-7231909C446F}" type="pres">
      <dgm:prSet presAssocID="{E7EBB910-5B1A-475E-ACCC-F050E159942D}" presName="root2" presStyleCnt="0"/>
      <dgm:spPr/>
    </dgm:pt>
    <dgm:pt modelId="{EA9B9AC4-A68D-4940-89DD-B4FD841926BD}" type="pres">
      <dgm:prSet presAssocID="{E7EBB910-5B1A-475E-ACCC-F050E159942D}" presName="LevelTwoTextNode" presStyleLbl="node4" presStyleIdx="1" presStyleCnt="8">
        <dgm:presLayoutVars>
          <dgm:chPref val="3"/>
        </dgm:presLayoutVars>
      </dgm:prSet>
      <dgm:spPr/>
    </dgm:pt>
    <dgm:pt modelId="{EC7DEF6A-0FB6-46EC-AC0D-4079A7BDE4E5}" type="pres">
      <dgm:prSet presAssocID="{E7EBB910-5B1A-475E-ACCC-F050E159942D}" presName="level3hierChild" presStyleCnt="0"/>
      <dgm:spPr/>
    </dgm:pt>
    <dgm:pt modelId="{20317C1A-6D4C-4D99-829A-564A884E4103}" type="pres">
      <dgm:prSet presAssocID="{E69721B7-5206-4832-A461-C1038A5F4B3D}" presName="conn2-1" presStyleLbl="parChTrans1D4" presStyleIdx="2" presStyleCnt="8"/>
      <dgm:spPr/>
    </dgm:pt>
    <dgm:pt modelId="{6898B036-DB2A-4E62-B3B6-EDF73CF8CCD6}" type="pres">
      <dgm:prSet presAssocID="{E69721B7-5206-4832-A461-C1038A5F4B3D}" presName="connTx" presStyleLbl="parChTrans1D4" presStyleIdx="2" presStyleCnt="8"/>
      <dgm:spPr/>
    </dgm:pt>
    <dgm:pt modelId="{A34C9C99-5558-47A3-8153-1FE7E5D34AB0}" type="pres">
      <dgm:prSet presAssocID="{B4BF1BB0-11B5-4584-8DCC-01C2B4603594}" presName="root2" presStyleCnt="0"/>
      <dgm:spPr/>
    </dgm:pt>
    <dgm:pt modelId="{1918E89E-A0B2-4333-B5CA-11DBC40AD3A8}" type="pres">
      <dgm:prSet presAssocID="{B4BF1BB0-11B5-4584-8DCC-01C2B4603594}" presName="LevelTwoTextNode" presStyleLbl="node4" presStyleIdx="2" presStyleCnt="8">
        <dgm:presLayoutVars>
          <dgm:chPref val="3"/>
        </dgm:presLayoutVars>
      </dgm:prSet>
      <dgm:spPr/>
    </dgm:pt>
    <dgm:pt modelId="{334F697E-4319-467A-87BF-639B1D917372}" type="pres">
      <dgm:prSet presAssocID="{B4BF1BB0-11B5-4584-8DCC-01C2B4603594}" presName="level3hierChild" presStyleCnt="0"/>
      <dgm:spPr/>
    </dgm:pt>
    <dgm:pt modelId="{F883759B-C4F7-42C9-9188-E0C2A441A6AC}" type="pres">
      <dgm:prSet presAssocID="{11DFC649-D3C5-4214-9CD1-59D2BA7CECC5}" presName="conn2-1" presStyleLbl="parChTrans1D4" presStyleIdx="3" presStyleCnt="8"/>
      <dgm:spPr/>
    </dgm:pt>
    <dgm:pt modelId="{B8CF3F1A-D6A7-4692-B93B-CDABCBA45370}" type="pres">
      <dgm:prSet presAssocID="{11DFC649-D3C5-4214-9CD1-59D2BA7CECC5}" presName="connTx" presStyleLbl="parChTrans1D4" presStyleIdx="3" presStyleCnt="8"/>
      <dgm:spPr/>
    </dgm:pt>
    <dgm:pt modelId="{37221CCD-70F0-4E4F-B287-D089B6C15A11}" type="pres">
      <dgm:prSet presAssocID="{07360CB6-03FC-4DDA-AA41-C2C6A2F44CB9}" presName="root2" presStyleCnt="0"/>
      <dgm:spPr/>
    </dgm:pt>
    <dgm:pt modelId="{ACBEFF91-D00F-4D85-AAF5-EE3E86D96119}" type="pres">
      <dgm:prSet presAssocID="{07360CB6-03FC-4DDA-AA41-C2C6A2F44CB9}" presName="LevelTwoTextNode" presStyleLbl="node4" presStyleIdx="3" presStyleCnt="8">
        <dgm:presLayoutVars>
          <dgm:chPref val="3"/>
        </dgm:presLayoutVars>
      </dgm:prSet>
      <dgm:spPr/>
    </dgm:pt>
    <dgm:pt modelId="{323657AE-BEC4-4F28-83D1-8E34865545EE}" type="pres">
      <dgm:prSet presAssocID="{07360CB6-03FC-4DDA-AA41-C2C6A2F44CB9}" presName="level3hierChild" presStyleCnt="0"/>
      <dgm:spPr/>
    </dgm:pt>
    <dgm:pt modelId="{89D4B5CB-31FE-4FD6-90E5-D28E4119AADC}" type="pres">
      <dgm:prSet presAssocID="{949B121B-C65B-41FB-93A8-ED668BD77268}" presName="conn2-1" presStyleLbl="parChTrans1D3" presStyleIdx="1" presStyleCnt="2"/>
      <dgm:spPr/>
    </dgm:pt>
    <dgm:pt modelId="{DDA19377-EA89-46FB-8928-C74C52CC5D44}" type="pres">
      <dgm:prSet presAssocID="{949B121B-C65B-41FB-93A8-ED668BD77268}" presName="connTx" presStyleLbl="parChTrans1D3" presStyleIdx="1" presStyleCnt="2"/>
      <dgm:spPr/>
    </dgm:pt>
    <dgm:pt modelId="{9EC9D1FC-6197-4066-980E-C3D1A9C96DE2}" type="pres">
      <dgm:prSet presAssocID="{7D439D1C-1F5E-4C71-B378-45382A06C564}" presName="root2" presStyleCnt="0"/>
      <dgm:spPr/>
    </dgm:pt>
    <dgm:pt modelId="{ABE8A838-3B79-42CA-8198-0A0CBE4ADD16}" type="pres">
      <dgm:prSet presAssocID="{7D439D1C-1F5E-4C71-B378-45382A06C564}" presName="LevelTwoTextNode" presStyleLbl="node3" presStyleIdx="1" presStyleCnt="2">
        <dgm:presLayoutVars>
          <dgm:chPref val="3"/>
        </dgm:presLayoutVars>
      </dgm:prSet>
      <dgm:spPr/>
    </dgm:pt>
    <dgm:pt modelId="{A470EEDD-273B-4799-A14C-8C6124DE825B}" type="pres">
      <dgm:prSet presAssocID="{7D439D1C-1F5E-4C71-B378-45382A06C564}" presName="level3hierChild" presStyleCnt="0"/>
      <dgm:spPr/>
    </dgm:pt>
    <dgm:pt modelId="{B2B239F0-C056-486D-A1DE-CA1808196C55}" type="pres">
      <dgm:prSet presAssocID="{9E70175E-F141-4034-8483-75C9B8E1C3C9}" presName="conn2-1" presStyleLbl="parChTrans1D4" presStyleIdx="4" presStyleCnt="8"/>
      <dgm:spPr/>
    </dgm:pt>
    <dgm:pt modelId="{565F2F1A-30A0-466D-8B38-4321AA137010}" type="pres">
      <dgm:prSet presAssocID="{9E70175E-F141-4034-8483-75C9B8E1C3C9}" presName="connTx" presStyleLbl="parChTrans1D4" presStyleIdx="4" presStyleCnt="8"/>
      <dgm:spPr/>
    </dgm:pt>
    <dgm:pt modelId="{35F7427C-855B-421E-8D4F-B1D45A033848}" type="pres">
      <dgm:prSet presAssocID="{062ED00D-A43F-4969-8CEA-7FD74B4CD0F3}" presName="root2" presStyleCnt="0"/>
      <dgm:spPr/>
    </dgm:pt>
    <dgm:pt modelId="{D80E5B55-728D-4407-8963-3D17CB43F5D6}" type="pres">
      <dgm:prSet presAssocID="{062ED00D-A43F-4969-8CEA-7FD74B4CD0F3}" presName="LevelTwoTextNode" presStyleLbl="node4" presStyleIdx="4" presStyleCnt="8">
        <dgm:presLayoutVars>
          <dgm:chPref val="3"/>
        </dgm:presLayoutVars>
      </dgm:prSet>
      <dgm:spPr/>
    </dgm:pt>
    <dgm:pt modelId="{97650E72-6B5C-4338-BCB6-FE0763E731CD}" type="pres">
      <dgm:prSet presAssocID="{062ED00D-A43F-4969-8CEA-7FD74B4CD0F3}" presName="level3hierChild" presStyleCnt="0"/>
      <dgm:spPr/>
    </dgm:pt>
    <dgm:pt modelId="{7C95F702-02B6-4EEF-8FE9-59F85A6C4C62}" type="pres">
      <dgm:prSet presAssocID="{3621C432-522D-4E0B-8802-832D30751C3B}" presName="conn2-1" presStyleLbl="parChTrans1D4" presStyleIdx="5" presStyleCnt="8"/>
      <dgm:spPr/>
    </dgm:pt>
    <dgm:pt modelId="{7201C051-5AEA-4E13-A6D0-2D79E713B813}" type="pres">
      <dgm:prSet presAssocID="{3621C432-522D-4E0B-8802-832D30751C3B}" presName="connTx" presStyleLbl="parChTrans1D4" presStyleIdx="5" presStyleCnt="8"/>
      <dgm:spPr/>
    </dgm:pt>
    <dgm:pt modelId="{25F821F4-8EE0-4B37-8534-792833C94829}" type="pres">
      <dgm:prSet presAssocID="{0F6C228B-4542-4B2B-86BF-E7E922F7A827}" presName="root2" presStyleCnt="0"/>
      <dgm:spPr/>
    </dgm:pt>
    <dgm:pt modelId="{4909F5F5-EF3D-4D11-AD5D-D444278D3DE8}" type="pres">
      <dgm:prSet presAssocID="{0F6C228B-4542-4B2B-86BF-E7E922F7A827}" presName="LevelTwoTextNode" presStyleLbl="node4" presStyleIdx="5" presStyleCnt="8">
        <dgm:presLayoutVars>
          <dgm:chPref val="3"/>
        </dgm:presLayoutVars>
      </dgm:prSet>
      <dgm:spPr/>
    </dgm:pt>
    <dgm:pt modelId="{C1F63E64-9EA7-4792-B3DD-A2ED1A20A220}" type="pres">
      <dgm:prSet presAssocID="{0F6C228B-4542-4B2B-86BF-E7E922F7A827}" presName="level3hierChild" presStyleCnt="0"/>
      <dgm:spPr/>
    </dgm:pt>
    <dgm:pt modelId="{13A4B719-6B21-4D1E-AB98-FB0FD4EACF0A}" type="pres">
      <dgm:prSet presAssocID="{A209F4E7-9856-4C9A-9052-A0F5D712FB12}" presName="conn2-1" presStyleLbl="parChTrans1D4" presStyleIdx="6" presStyleCnt="8"/>
      <dgm:spPr/>
    </dgm:pt>
    <dgm:pt modelId="{4386A177-4F5A-4693-92C2-378A39B80A6F}" type="pres">
      <dgm:prSet presAssocID="{A209F4E7-9856-4C9A-9052-A0F5D712FB12}" presName="connTx" presStyleLbl="parChTrans1D4" presStyleIdx="6" presStyleCnt="8"/>
      <dgm:spPr/>
    </dgm:pt>
    <dgm:pt modelId="{00BBE4D7-6549-4C27-B141-8F85E35BC49B}" type="pres">
      <dgm:prSet presAssocID="{34004123-6AEB-464C-A615-AF36797BB69A}" presName="root2" presStyleCnt="0"/>
      <dgm:spPr/>
    </dgm:pt>
    <dgm:pt modelId="{5F93E218-A325-48F4-86EF-B6A8C2EC7916}" type="pres">
      <dgm:prSet presAssocID="{34004123-6AEB-464C-A615-AF36797BB69A}" presName="LevelTwoTextNode" presStyleLbl="node4" presStyleIdx="6" presStyleCnt="8">
        <dgm:presLayoutVars>
          <dgm:chPref val="3"/>
        </dgm:presLayoutVars>
      </dgm:prSet>
      <dgm:spPr/>
    </dgm:pt>
    <dgm:pt modelId="{64755AC5-4367-4DCF-AB59-24BC8CA654E7}" type="pres">
      <dgm:prSet presAssocID="{34004123-6AEB-464C-A615-AF36797BB69A}" presName="level3hierChild" presStyleCnt="0"/>
      <dgm:spPr/>
    </dgm:pt>
    <dgm:pt modelId="{90054DE2-E779-43DB-9A06-9DC252B6F18D}" type="pres">
      <dgm:prSet presAssocID="{15A3C7DF-CF39-45E9-9373-AC4A55F8FB1B}" presName="conn2-1" presStyleLbl="parChTrans1D4" presStyleIdx="7" presStyleCnt="8"/>
      <dgm:spPr/>
    </dgm:pt>
    <dgm:pt modelId="{04FC90D9-41B7-4310-A3E9-99CB48D554CE}" type="pres">
      <dgm:prSet presAssocID="{15A3C7DF-CF39-45E9-9373-AC4A55F8FB1B}" presName="connTx" presStyleLbl="parChTrans1D4" presStyleIdx="7" presStyleCnt="8"/>
      <dgm:spPr/>
    </dgm:pt>
    <dgm:pt modelId="{19CC179A-7B08-43F8-8FAE-94A91CAC702F}" type="pres">
      <dgm:prSet presAssocID="{4C42DE6E-56D6-4F6B-8328-0680FF34DC3E}" presName="root2" presStyleCnt="0"/>
      <dgm:spPr/>
    </dgm:pt>
    <dgm:pt modelId="{69DC1B42-81DC-47C6-9D6A-715B1A43EC3E}" type="pres">
      <dgm:prSet presAssocID="{4C42DE6E-56D6-4F6B-8328-0680FF34DC3E}" presName="LevelTwoTextNode" presStyleLbl="node4" presStyleIdx="7" presStyleCnt="8">
        <dgm:presLayoutVars>
          <dgm:chPref val="3"/>
        </dgm:presLayoutVars>
      </dgm:prSet>
      <dgm:spPr/>
    </dgm:pt>
    <dgm:pt modelId="{26F83C73-E2D7-42CF-9E04-DAB173A61DDC}" type="pres">
      <dgm:prSet presAssocID="{4C42DE6E-56D6-4F6B-8328-0680FF34DC3E}" presName="level3hierChild" presStyleCnt="0"/>
      <dgm:spPr/>
    </dgm:pt>
    <dgm:pt modelId="{945C679D-9EAC-4839-B188-D0D3BDA527D0}" type="pres">
      <dgm:prSet presAssocID="{251CB805-1F93-48FD-AADB-0B00C4183634}" presName="conn2-1" presStyleLbl="parChTrans1D2" presStyleIdx="1" presStyleCnt="2"/>
      <dgm:spPr/>
    </dgm:pt>
    <dgm:pt modelId="{A53EA0BD-C1B9-4E4B-87D6-2FB35F9C8E73}" type="pres">
      <dgm:prSet presAssocID="{251CB805-1F93-48FD-AADB-0B00C4183634}" presName="connTx" presStyleLbl="parChTrans1D2" presStyleIdx="1" presStyleCnt="2"/>
      <dgm:spPr/>
    </dgm:pt>
    <dgm:pt modelId="{1E07FB3D-A9BE-4C89-A890-BD224924B856}" type="pres">
      <dgm:prSet presAssocID="{DA04B277-464F-4002-B1CF-EA177BEB1532}" presName="root2" presStyleCnt="0"/>
      <dgm:spPr/>
    </dgm:pt>
    <dgm:pt modelId="{D26C52A6-804A-4BC0-91C2-8FECB55A7C5B}" type="pres">
      <dgm:prSet presAssocID="{DA04B277-464F-4002-B1CF-EA177BEB1532}" presName="LevelTwoTextNode" presStyleLbl="node2" presStyleIdx="1" presStyleCnt="2" custLinFactY="70177" custLinFactNeighborY="100000">
        <dgm:presLayoutVars>
          <dgm:chPref val="3"/>
        </dgm:presLayoutVars>
      </dgm:prSet>
      <dgm:spPr/>
    </dgm:pt>
    <dgm:pt modelId="{BEDE7BB0-00D3-4373-A4EA-000E7AB51AEC}" type="pres">
      <dgm:prSet presAssocID="{DA04B277-464F-4002-B1CF-EA177BEB1532}" presName="level3hierChild" presStyleCnt="0"/>
      <dgm:spPr/>
    </dgm:pt>
  </dgm:ptLst>
  <dgm:cxnLst>
    <dgm:cxn modelId="{40777D01-262D-4A85-9F77-C532B5F1D6E2}" type="presOf" srcId="{07360CB6-03FC-4DDA-AA41-C2C6A2F44CB9}" destId="{ACBEFF91-D00F-4D85-AAF5-EE3E86D96119}" srcOrd="0" destOrd="0" presId="urn:microsoft.com/office/officeart/2005/8/layout/hierarchy2"/>
    <dgm:cxn modelId="{27FC5602-F87D-4E7B-8B61-E5538D3C724E}" type="presOf" srcId="{21A332F9-8967-4C04-B815-0F233ADA7260}" destId="{F12C53EC-3A98-4931-A4D5-A9F138E98EC8}" srcOrd="0" destOrd="0" presId="urn:microsoft.com/office/officeart/2005/8/layout/hierarchy2"/>
    <dgm:cxn modelId="{71E6820B-C05F-4676-96A9-DED190986AEB}" type="presOf" srcId="{11DFC649-D3C5-4214-9CD1-59D2BA7CECC5}" destId="{B8CF3F1A-D6A7-4692-B93B-CDABCBA45370}" srcOrd="1" destOrd="0" presId="urn:microsoft.com/office/officeart/2005/8/layout/hierarchy2"/>
    <dgm:cxn modelId="{98775E10-38B2-41E9-9111-4B4F931A4496}" srcId="{0F6C228B-4542-4B2B-86BF-E7E922F7A827}" destId="{4C42DE6E-56D6-4F6B-8328-0680FF34DC3E}" srcOrd="1" destOrd="0" parTransId="{15A3C7DF-CF39-45E9-9373-AC4A55F8FB1B}" sibTransId="{C7C2ACC2-FEDE-4D71-B236-1FAC01DC540B}"/>
    <dgm:cxn modelId="{9C6C5514-4D90-40BF-AFBE-652EA86E006D}" type="presOf" srcId="{A209F4E7-9856-4C9A-9052-A0F5D712FB12}" destId="{4386A177-4F5A-4693-92C2-378A39B80A6F}" srcOrd="1" destOrd="0" presId="urn:microsoft.com/office/officeart/2005/8/layout/hierarchy2"/>
    <dgm:cxn modelId="{C6C5E217-27C4-4DB3-82C6-C5E2A6891675}" type="presOf" srcId="{02F74CEE-7BDD-43FB-B932-9482C7884F79}" destId="{C0294285-5D2A-4A4B-8287-73C79523B280}" srcOrd="0" destOrd="0" presId="urn:microsoft.com/office/officeart/2005/8/layout/hierarchy2"/>
    <dgm:cxn modelId="{A1DAFC1B-208C-4CDB-86BD-BCBB701DAEDA}" srcId="{02F74CEE-7BDD-43FB-B932-9482C7884F79}" destId="{708A68E9-E10E-4B4B-BB9B-5F8AC2BB4083}" srcOrd="0" destOrd="0" parTransId="{53F945D4-18F9-4D4E-92FE-4B8F730C0B66}" sibTransId="{D122B032-019D-496E-A4B6-7B67E9AC946F}"/>
    <dgm:cxn modelId="{502B091C-9CCC-40F0-A7C1-0C531CC5B052}" type="presOf" srcId="{CC8EB5A3-54D8-448A-9D31-83D94085F11A}" destId="{84370756-C115-4413-850E-5AC18205F906}" srcOrd="0" destOrd="0" presId="urn:microsoft.com/office/officeart/2005/8/layout/hierarchy2"/>
    <dgm:cxn modelId="{8440B224-E47C-4B67-851E-7912A0007ABF}" type="presOf" srcId="{0F6C228B-4542-4B2B-86BF-E7E922F7A827}" destId="{4909F5F5-EF3D-4D11-AD5D-D444278D3DE8}" srcOrd="0" destOrd="0" presId="urn:microsoft.com/office/officeart/2005/8/layout/hierarchy2"/>
    <dgm:cxn modelId="{9D28B528-CD69-4A9E-8D99-51B8583D36AF}" srcId="{5F9C1409-028B-4B59-BD83-BF840EE31B78}" destId="{CC8EB5A3-54D8-448A-9D31-83D94085F11A}" srcOrd="0" destOrd="0" parTransId="{A97622F6-EED3-4F29-A4A2-510820664492}" sibTransId="{9F748F12-0B83-4BF8-8381-5CFF1585F6C0}"/>
    <dgm:cxn modelId="{3275382A-A386-4091-85B4-22581CF3461C}" type="presOf" srcId="{8215223F-0355-4C0F-8651-B47A6E206207}" destId="{D74E7333-F039-4A56-8057-9F8BD66ED586}" srcOrd="0" destOrd="0" presId="urn:microsoft.com/office/officeart/2005/8/layout/hierarchy2"/>
    <dgm:cxn modelId="{D525A134-402C-4BD1-8BA5-CA9607C51E62}" type="presOf" srcId="{9E70175E-F141-4034-8483-75C9B8E1C3C9}" destId="{565F2F1A-30A0-466D-8B38-4321AA137010}" srcOrd="1" destOrd="0" presId="urn:microsoft.com/office/officeart/2005/8/layout/hierarchy2"/>
    <dgm:cxn modelId="{F966D738-3417-4041-B7F1-D4A0B74715B8}" type="presOf" srcId="{708A68E9-E10E-4B4B-BB9B-5F8AC2BB4083}" destId="{FB2A5F07-F6F0-46B6-B092-37000C91C9F1}" srcOrd="0" destOrd="0" presId="urn:microsoft.com/office/officeart/2005/8/layout/hierarchy2"/>
    <dgm:cxn modelId="{0F9DFC3B-584E-4D0D-81B1-4AB643A46CF6}" type="presOf" srcId="{15A3C7DF-CF39-45E9-9373-AC4A55F8FB1B}" destId="{90054DE2-E779-43DB-9A06-9DC252B6F18D}" srcOrd="0" destOrd="0" presId="urn:microsoft.com/office/officeart/2005/8/layout/hierarchy2"/>
    <dgm:cxn modelId="{1502865B-6FF4-47FE-B97E-9C86A06682F1}" srcId="{7D439D1C-1F5E-4C71-B378-45382A06C564}" destId="{062ED00D-A43F-4969-8CEA-7FD74B4CD0F3}" srcOrd="0" destOrd="0" parTransId="{9E70175E-F141-4034-8483-75C9B8E1C3C9}" sibTransId="{A2168E94-2270-49A2-AA2F-C5780877DFF7}"/>
    <dgm:cxn modelId="{102A025F-6E0C-4A47-B5E3-287108F1E24D}" srcId="{7D439D1C-1F5E-4C71-B378-45382A06C564}" destId="{0F6C228B-4542-4B2B-86BF-E7E922F7A827}" srcOrd="1" destOrd="0" parTransId="{3621C432-522D-4E0B-8802-832D30751C3B}" sibTransId="{DF511DCF-8999-4B6E-8B33-DD7104E2E7AC}"/>
    <dgm:cxn modelId="{4434575F-BAD0-45DF-87C2-F1AFB3B5E68F}" srcId="{0F6C228B-4542-4B2B-86BF-E7E922F7A827}" destId="{34004123-6AEB-464C-A615-AF36797BB69A}" srcOrd="0" destOrd="0" parTransId="{A209F4E7-9856-4C9A-9052-A0F5D712FB12}" sibTransId="{480C1C42-A795-4A1B-A3D7-F55963938796}"/>
    <dgm:cxn modelId="{77239363-3342-43E3-AC4A-E43242DB3564}" type="presOf" srcId="{45B61AA2-93AB-449E-A667-6586DDCABFC8}" destId="{1D1DAC78-C952-4F09-A5F1-C0D32DD62117}" srcOrd="0" destOrd="0" presId="urn:microsoft.com/office/officeart/2005/8/layout/hierarchy2"/>
    <dgm:cxn modelId="{CF377247-20C4-4BFB-B467-60AE95C7860B}" type="presOf" srcId="{21A332F9-8967-4C04-B815-0F233ADA7260}" destId="{CBA8BD8E-72C0-4D3D-BCA1-97F07ACDB09F}" srcOrd="1" destOrd="0" presId="urn:microsoft.com/office/officeart/2005/8/layout/hierarchy2"/>
    <dgm:cxn modelId="{3C1C6649-D98E-421D-AF4C-0DFBC3B0C02F}" srcId="{CC8EB5A3-54D8-448A-9D31-83D94085F11A}" destId="{07360CB6-03FC-4DDA-AA41-C2C6A2F44CB9}" srcOrd="1" destOrd="0" parTransId="{11DFC649-D3C5-4214-9CD1-59D2BA7CECC5}" sibTransId="{D830C4F5-6E3F-4FCB-A13F-D6E7DD0D7A51}"/>
    <dgm:cxn modelId="{924D6C4A-656C-4450-AD5B-048C851BC872}" type="presOf" srcId="{A97622F6-EED3-4F29-A4A2-510820664492}" destId="{6E2826BB-5FD0-4B79-87CC-9461E641CD0F}" srcOrd="1" destOrd="0" presId="urn:microsoft.com/office/officeart/2005/8/layout/hierarchy2"/>
    <dgm:cxn modelId="{2850864C-ADB0-4CAE-9A38-8C950045276C}" type="presOf" srcId="{9E70175E-F141-4034-8483-75C9B8E1C3C9}" destId="{B2B239F0-C056-486D-A1DE-CA1808196C55}" srcOrd="0" destOrd="0" presId="urn:microsoft.com/office/officeart/2005/8/layout/hierarchy2"/>
    <dgm:cxn modelId="{C1BBAD4C-179C-48EC-BC2B-0CC0D4389E6F}" type="presOf" srcId="{7D439D1C-1F5E-4C71-B378-45382A06C564}" destId="{ABE8A838-3B79-42CA-8198-0A0CBE4ADD16}" srcOrd="0" destOrd="0" presId="urn:microsoft.com/office/officeart/2005/8/layout/hierarchy2"/>
    <dgm:cxn modelId="{EADBBA73-D566-4273-A321-181B33627959}" type="presOf" srcId="{4C42DE6E-56D6-4F6B-8328-0680FF34DC3E}" destId="{69DC1B42-81DC-47C6-9D6A-715B1A43EC3E}" srcOrd="0" destOrd="0" presId="urn:microsoft.com/office/officeart/2005/8/layout/hierarchy2"/>
    <dgm:cxn modelId="{C7D8E575-C9C3-476E-AD8F-4B2CAFC534DD}" type="presOf" srcId="{E7EBB910-5B1A-475E-ACCC-F050E159942D}" destId="{EA9B9AC4-A68D-4940-89DD-B4FD841926BD}" srcOrd="0" destOrd="0" presId="urn:microsoft.com/office/officeart/2005/8/layout/hierarchy2"/>
    <dgm:cxn modelId="{6F2F6E56-4426-48DE-8158-660BD0A69975}" srcId="{708A68E9-E10E-4B4B-BB9B-5F8AC2BB4083}" destId="{DA04B277-464F-4002-B1CF-EA177BEB1532}" srcOrd="1" destOrd="0" parTransId="{251CB805-1F93-48FD-AADB-0B00C4183634}" sibTransId="{5D7C83E4-84CE-4626-BF8F-AFB747E07D70}"/>
    <dgm:cxn modelId="{A14F5E7D-74AA-401B-9580-2FC05EF6F26B}" srcId="{708A68E9-E10E-4B4B-BB9B-5F8AC2BB4083}" destId="{5F9C1409-028B-4B59-BD83-BF840EE31B78}" srcOrd="0" destOrd="0" parTransId="{8215223F-0355-4C0F-8651-B47A6E206207}" sibTransId="{644FA365-4E0D-41BF-868C-B7B10E0554AA}"/>
    <dgm:cxn modelId="{64E03887-7FD3-4A3C-90DC-39E0F592DE82}" type="presOf" srcId="{251CB805-1F93-48FD-AADB-0B00C4183634}" destId="{A53EA0BD-C1B9-4E4B-87D6-2FB35F9C8E73}" srcOrd="1" destOrd="0" presId="urn:microsoft.com/office/officeart/2005/8/layout/hierarchy2"/>
    <dgm:cxn modelId="{858D968C-4653-4414-9DB4-3E4057AA9238}" type="presOf" srcId="{4FE79344-D95A-48EC-BCB0-1CF52BA9C454}" destId="{C8457398-92FB-444D-BDE0-ACC2C1B6AB07}" srcOrd="1" destOrd="0" presId="urn:microsoft.com/office/officeart/2005/8/layout/hierarchy2"/>
    <dgm:cxn modelId="{397B5791-A9A3-4E40-A250-1321C263C1C5}" type="presOf" srcId="{062ED00D-A43F-4969-8CEA-7FD74B4CD0F3}" destId="{D80E5B55-728D-4407-8963-3D17CB43F5D6}" srcOrd="0" destOrd="0" presId="urn:microsoft.com/office/officeart/2005/8/layout/hierarchy2"/>
    <dgm:cxn modelId="{991C2996-68D9-4870-8EFE-8FE0BCA1119B}" type="presOf" srcId="{34004123-6AEB-464C-A615-AF36797BB69A}" destId="{5F93E218-A325-48F4-86EF-B6A8C2EC7916}" srcOrd="0" destOrd="0" presId="urn:microsoft.com/office/officeart/2005/8/layout/hierarchy2"/>
    <dgm:cxn modelId="{52822D96-2F6E-4BB8-A1E9-B62BB4DCFB7C}" type="presOf" srcId="{B4BF1BB0-11B5-4584-8DCC-01C2B4603594}" destId="{1918E89E-A0B2-4333-B5CA-11DBC40AD3A8}" srcOrd="0" destOrd="0" presId="urn:microsoft.com/office/officeart/2005/8/layout/hierarchy2"/>
    <dgm:cxn modelId="{0285CEA9-9246-4129-A8FF-73FEE3F3FAED}" type="presOf" srcId="{3621C432-522D-4E0B-8802-832D30751C3B}" destId="{7201C051-5AEA-4E13-A6D0-2D79E713B813}" srcOrd="1" destOrd="0" presId="urn:microsoft.com/office/officeart/2005/8/layout/hierarchy2"/>
    <dgm:cxn modelId="{60ADE5B5-5274-489C-9408-5E5DE229B5F6}" type="presOf" srcId="{949B121B-C65B-41FB-93A8-ED668BD77268}" destId="{DDA19377-EA89-46FB-8928-C74C52CC5D44}" srcOrd="1" destOrd="0" presId="urn:microsoft.com/office/officeart/2005/8/layout/hierarchy2"/>
    <dgm:cxn modelId="{A94E68C0-B251-410B-97F6-3E4108B6124E}" type="presOf" srcId="{E69721B7-5206-4832-A461-C1038A5F4B3D}" destId="{6898B036-DB2A-4E62-B3B6-EDF73CF8CCD6}" srcOrd="1" destOrd="0" presId="urn:microsoft.com/office/officeart/2005/8/layout/hierarchy2"/>
    <dgm:cxn modelId="{D975B6C1-6D87-4714-BBC0-79DDC49A10A2}" type="presOf" srcId="{251CB805-1F93-48FD-AADB-0B00C4183634}" destId="{945C679D-9EAC-4839-B188-D0D3BDA527D0}" srcOrd="0" destOrd="0" presId="urn:microsoft.com/office/officeart/2005/8/layout/hierarchy2"/>
    <dgm:cxn modelId="{CEDAFDC3-90F7-45EF-A7EE-6BC40B184F65}" type="presOf" srcId="{8215223F-0355-4C0F-8651-B47A6E206207}" destId="{55A68FA2-9D94-441E-B271-A175C3EADE47}" srcOrd="1" destOrd="0" presId="urn:microsoft.com/office/officeart/2005/8/layout/hierarchy2"/>
    <dgm:cxn modelId="{EA6115C9-9275-4906-B742-2B15069576B6}" type="presOf" srcId="{11DFC649-D3C5-4214-9CD1-59D2BA7CECC5}" destId="{F883759B-C4F7-42C9-9188-E0C2A441A6AC}" srcOrd="0" destOrd="0" presId="urn:microsoft.com/office/officeart/2005/8/layout/hierarchy2"/>
    <dgm:cxn modelId="{0ECF0DCE-92F1-4E1A-8526-BA161D533C84}" srcId="{45B61AA2-93AB-449E-A667-6586DDCABFC8}" destId="{B4BF1BB0-11B5-4584-8DCC-01C2B4603594}" srcOrd="1" destOrd="0" parTransId="{E69721B7-5206-4832-A461-C1038A5F4B3D}" sibTransId="{D9B0F51F-AA85-4D66-A9F8-F27D365AF80C}"/>
    <dgm:cxn modelId="{02D056D2-26AC-48AB-BA70-81F5776054CF}" type="presOf" srcId="{A97622F6-EED3-4F29-A4A2-510820664492}" destId="{0C5FEE4E-5C51-4B95-9497-9132CD796D71}" srcOrd="0" destOrd="0" presId="urn:microsoft.com/office/officeart/2005/8/layout/hierarchy2"/>
    <dgm:cxn modelId="{5F12CDD4-D0AD-4ECA-92EE-6FA16B6801E9}" srcId="{45B61AA2-93AB-449E-A667-6586DDCABFC8}" destId="{E7EBB910-5B1A-475E-ACCC-F050E159942D}" srcOrd="0" destOrd="0" parTransId="{4FE79344-D95A-48EC-BCB0-1CF52BA9C454}" sibTransId="{C436EECA-2CB2-4411-A0D1-6F9CF32B3D57}"/>
    <dgm:cxn modelId="{494226D6-4794-461D-8EBC-F343402C1C51}" type="presOf" srcId="{949B121B-C65B-41FB-93A8-ED668BD77268}" destId="{89D4B5CB-31FE-4FD6-90E5-D28E4119AADC}" srcOrd="0" destOrd="0" presId="urn:microsoft.com/office/officeart/2005/8/layout/hierarchy2"/>
    <dgm:cxn modelId="{6B460FD9-FAAC-4FB7-8864-D17A1110B9A1}" type="presOf" srcId="{15A3C7DF-CF39-45E9-9373-AC4A55F8FB1B}" destId="{04FC90D9-41B7-4310-A3E9-99CB48D554CE}" srcOrd="1" destOrd="0" presId="urn:microsoft.com/office/officeart/2005/8/layout/hierarchy2"/>
    <dgm:cxn modelId="{CC160CDC-DCA8-40D0-AD95-A25334CC9F0A}" type="presOf" srcId="{E69721B7-5206-4832-A461-C1038A5F4B3D}" destId="{20317C1A-6D4C-4D99-829A-564A884E4103}" srcOrd="0" destOrd="0" presId="urn:microsoft.com/office/officeart/2005/8/layout/hierarchy2"/>
    <dgm:cxn modelId="{F206C6E0-B198-4E18-9E20-ACED86D0C3C8}" type="presOf" srcId="{DA04B277-464F-4002-B1CF-EA177BEB1532}" destId="{D26C52A6-804A-4BC0-91C2-8FECB55A7C5B}" srcOrd="0" destOrd="0" presId="urn:microsoft.com/office/officeart/2005/8/layout/hierarchy2"/>
    <dgm:cxn modelId="{C1AEB6E5-DE08-4E7E-AA48-7F9789422FDE}" type="presOf" srcId="{3621C432-522D-4E0B-8802-832D30751C3B}" destId="{7C95F702-02B6-4EEF-8FE9-59F85A6C4C62}" srcOrd="0" destOrd="0" presId="urn:microsoft.com/office/officeart/2005/8/layout/hierarchy2"/>
    <dgm:cxn modelId="{1D1903EA-1E95-49C3-B294-844B39B0F899}" srcId="{5F9C1409-028B-4B59-BD83-BF840EE31B78}" destId="{7D439D1C-1F5E-4C71-B378-45382A06C564}" srcOrd="1" destOrd="0" parTransId="{949B121B-C65B-41FB-93A8-ED668BD77268}" sibTransId="{33AB09B3-35BF-46F7-AF4E-8630BDEAC969}"/>
    <dgm:cxn modelId="{C06C6EEA-587B-453E-B6F3-11F70B10CB48}" type="presOf" srcId="{A209F4E7-9856-4C9A-9052-A0F5D712FB12}" destId="{13A4B719-6B21-4D1E-AB98-FB0FD4EACF0A}" srcOrd="0" destOrd="0" presId="urn:microsoft.com/office/officeart/2005/8/layout/hierarchy2"/>
    <dgm:cxn modelId="{557493EC-7976-4056-8E2C-AD9E20BDB1B5}" type="presOf" srcId="{5F9C1409-028B-4B59-BD83-BF840EE31B78}" destId="{05E325F7-7A18-4032-944D-C619E115B054}" srcOrd="0" destOrd="0" presId="urn:microsoft.com/office/officeart/2005/8/layout/hierarchy2"/>
    <dgm:cxn modelId="{62FE70F5-3D2F-4921-B0A9-FB660D0222D8}" srcId="{CC8EB5A3-54D8-448A-9D31-83D94085F11A}" destId="{45B61AA2-93AB-449E-A667-6586DDCABFC8}" srcOrd="0" destOrd="0" parTransId="{21A332F9-8967-4C04-B815-0F233ADA7260}" sibTransId="{2B7A905A-F6A3-4FBA-892F-389939222A39}"/>
    <dgm:cxn modelId="{0270BEFC-A58A-40FA-8706-515BE579934F}" type="presOf" srcId="{4FE79344-D95A-48EC-BCB0-1CF52BA9C454}" destId="{9D80E108-D17E-4221-9A86-8E2E8BFEECF5}" srcOrd="0" destOrd="0" presId="urn:microsoft.com/office/officeart/2005/8/layout/hierarchy2"/>
    <dgm:cxn modelId="{0C9E6EE4-6653-400C-BE1D-8E9805B6CAEE}" type="presParOf" srcId="{C0294285-5D2A-4A4B-8287-73C79523B280}" destId="{8B13BAED-5FE3-44C0-9F4C-6B233CED1628}" srcOrd="0" destOrd="0" presId="urn:microsoft.com/office/officeart/2005/8/layout/hierarchy2"/>
    <dgm:cxn modelId="{A1A5685D-4A72-48EC-ACFD-69E313238A07}" type="presParOf" srcId="{8B13BAED-5FE3-44C0-9F4C-6B233CED1628}" destId="{FB2A5F07-F6F0-46B6-B092-37000C91C9F1}" srcOrd="0" destOrd="0" presId="urn:microsoft.com/office/officeart/2005/8/layout/hierarchy2"/>
    <dgm:cxn modelId="{E69AFE08-F947-47B6-862D-AF0A17DC9A93}" type="presParOf" srcId="{8B13BAED-5FE3-44C0-9F4C-6B233CED1628}" destId="{F46F01AE-BC5B-4B98-A270-C36E549E18A0}" srcOrd="1" destOrd="0" presId="urn:microsoft.com/office/officeart/2005/8/layout/hierarchy2"/>
    <dgm:cxn modelId="{8D626343-6419-4E49-83E8-232CD5B44774}" type="presParOf" srcId="{F46F01AE-BC5B-4B98-A270-C36E549E18A0}" destId="{D74E7333-F039-4A56-8057-9F8BD66ED586}" srcOrd="0" destOrd="0" presId="urn:microsoft.com/office/officeart/2005/8/layout/hierarchy2"/>
    <dgm:cxn modelId="{0A4F6528-A41D-4829-931C-5A90650F476F}" type="presParOf" srcId="{D74E7333-F039-4A56-8057-9F8BD66ED586}" destId="{55A68FA2-9D94-441E-B271-A175C3EADE47}" srcOrd="0" destOrd="0" presId="urn:microsoft.com/office/officeart/2005/8/layout/hierarchy2"/>
    <dgm:cxn modelId="{31B3F60C-64E7-4C32-8EE4-0695531B9784}" type="presParOf" srcId="{F46F01AE-BC5B-4B98-A270-C36E549E18A0}" destId="{B58F0D1F-5D65-4B63-B2EE-6CB585828AD8}" srcOrd="1" destOrd="0" presId="urn:microsoft.com/office/officeart/2005/8/layout/hierarchy2"/>
    <dgm:cxn modelId="{D0262467-7D08-40C9-8069-3CF8974DCF4C}" type="presParOf" srcId="{B58F0D1F-5D65-4B63-B2EE-6CB585828AD8}" destId="{05E325F7-7A18-4032-944D-C619E115B054}" srcOrd="0" destOrd="0" presId="urn:microsoft.com/office/officeart/2005/8/layout/hierarchy2"/>
    <dgm:cxn modelId="{BFB0B468-647A-4C0D-A30D-41DAE23BBB17}" type="presParOf" srcId="{B58F0D1F-5D65-4B63-B2EE-6CB585828AD8}" destId="{23ACFC91-1AD9-4AFA-813C-D5A5054353D3}" srcOrd="1" destOrd="0" presId="urn:microsoft.com/office/officeart/2005/8/layout/hierarchy2"/>
    <dgm:cxn modelId="{353325B8-9A4E-4CA1-A7C4-F595D2FB17CA}" type="presParOf" srcId="{23ACFC91-1AD9-4AFA-813C-D5A5054353D3}" destId="{0C5FEE4E-5C51-4B95-9497-9132CD796D71}" srcOrd="0" destOrd="0" presId="urn:microsoft.com/office/officeart/2005/8/layout/hierarchy2"/>
    <dgm:cxn modelId="{A5C11F94-DD10-4223-BD18-7450D3A4D771}" type="presParOf" srcId="{0C5FEE4E-5C51-4B95-9497-9132CD796D71}" destId="{6E2826BB-5FD0-4B79-87CC-9461E641CD0F}" srcOrd="0" destOrd="0" presId="urn:microsoft.com/office/officeart/2005/8/layout/hierarchy2"/>
    <dgm:cxn modelId="{D854D566-B290-4AD5-BF51-9D4516DEB58E}" type="presParOf" srcId="{23ACFC91-1AD9-4AFA-813C-D5A5054353D3}" destId="{74557B8B-F03B-4C0E-AA56-81A9E721E5E8}" srcOrd="1" destOrd="0" presId="urn:microsoft.com/office/officeart/2005/8/layout/hierarchy2"/>
    <dgm:cxn modelId="{0436965B-A0C6-4987-B301-DE1AFF01679A}" type="presParOf" srcId="{74557B8B-F03B-4C0E-AA56-81A9E721E5E8}" destId="{84370756-C115-4413-850E-5AC18205F906}" srcOrd="0" destOrd="0" presId="urn:microsoft.com/office/officeart/2005/8/layout/hierarchy2"/>
    <dgm:cxn modelId="{76E691CE-9840-4AA9-8320-90BA7042E04E}" type="presParOf" srcId="{74557B8B-F03B-4C0E-AA56-81A9E721E5E8}" destId="{FAA669A3-5DF9-4059-9E56-48E1ADC979CD}" srcOrd="1" destOrd="0" presId="urn:microsoft.com/office/officeart/2005/8/layout/hierarchy2"/>
    <dgm:cxn modelId="{3A252EE1-BF81-41EB-AF64-39AA23ED77BD}" type="presParOf" srcId="{FAA669A3-5DF9-4059-9E56-48E1ADC979CD}" destId="{F12C53EC-3A98-4931-A4D5-A9F138E98EC8}" srcOrd="0" destOrd="0" presId="urn:microsoft.com/office/officeart/2005/8/layout/hierarchy2"/>
    <dgm:cxn modelId="{7D64CC8C-C7FC-4D35-AC3F-04B19141F847}" type="presParOf" srcId="{F12C53EC-3A98-4931-A4D5-A9F138E98EC8}" destId="{CBA8BD8E-72C0-4D3D-BCA1-97F07ACDB09F}" srcOrd="0" destOrd="0" presId="urn:microsoft.com/office/officeart/2005/8/layout/hierarchy2"/>
    <dgm:cxn modelId="{6BD98911-B062-4EEC-827D-59C194AB0ADA}" type="presParOf" srcId="{FAA669A3-5DF9-4059-9E56-48E1ADC979CD}" destId="{4374A9E8-5201-4E77-A3C9-F5B9630B18FB}" srcOrd="1" destOrd="0" presId="urn:microsoft.com/office/officeart/2005/8/layout/hierarchy2"/>
    <dgm:cxn modelId="{320D66BC-5927-4FE7-9D05-59D0059B0911}" type="presParOf" srcId="{4374A9E8-5201-4E77-A3C9-F5B9630B18FB}" destId="{1D1DAC78-C952-4F09-A5F1-C0D32DD62117}" srcOrd="0" destOrd="0" presId="urn:microsoft.com/office/officeart/2005/8/layout/hierarchy2"/>
    <dgm:cxn modelId="{778730C8-D679-4472-973C-A11341900BEE}" type="presParOf" srcId="{4374A9E8-5201-4E77-A3C9-F5B9630B18FB}" destId="{BAA9602A-A872-480F-A067-7D061F7F52A3}" srcOrd="1" destOrd="0" presId="urn:microsoft.com/office/officeart/2005/8/layout/hierarchy2"/>
    <dgm:cxn modelId="{55CFF1E1-661F-44F9-9A98-06EAF3BCF2DF}" type="presParOf" srcId="{BAA9602A-A872-480F-A067-7D061F7F52A3}" destId="{9D80E108-D17E-4221-9A86-8E2E8BFEECF5}" srcOrd="0" destOrd="0" presId="urn:microsoft.com/office/officeart/2005/8/layout/hierarchy2"/>
    <dgm:cxn modelId="{D6041074-974E-4456-9399-DA86953B2AF8}" type="presParOf" srcId="{9D80E108-D17E-4221-9A86-8E2E8BFEECF5}" destId="{C8457398-92FB-444D-BDE0-ACC2C1B6AB07}" srcOrd="0" destOrd="0" presId="urn:microsoft.com/office/officeart/2005/8/layout/hierarchy2"/>
    <dgm:cxn modelId="{18C5AF81-30C9-4710-8936-A27A567FCE3A}" type="presParOf" srcId="{BAA9602A-A872-480F-A067-7D061F7F52A3}" destId="{EA842246-B802-4DA4-B86E-7231909C446F}" srcOrd="1" destOrd="0" presId="urn:microsoft.com/office/officeart/2005/8/layout/hierarchy2"/>
    <dgm:cxn modelId="{F1B06CB8-3B37-4F64-B063-8D4E83D2A709}" type="presParOf" srcId="{EA842246-B802-4DA4-B86E-7231909C446F}" destId="{EA9B9AC4-A68D-4940-89DD-B4FD841926BD}" srcOrd="0" destOrd="0" presId="urn:microsoft.com/office/officeart/2005/8/layout/hierarchy2"/>
    <dgm:cxn modelId="{60D5CD71-EDF0-47C7-91CF-43B400914B1D}" type="presParOf" srcId="{EA842246-B802-4DA4-B86E-7231909C446F}" destId="{EC7DEF6A-0FB6-46EC-AC0D-4079A7BDE4E5}" srcOrd="1" destOrd="0" presId="urn:microsoft.com/office/officeart/2005/8/layout/hierarchy2"/>
    <dgm:cxn modelId="{213DB0A4-F0A0-4783-B62B-83C38E689D68}" type="presParOf" srcId="{BAA9602A-A872-480F-A067-7D061F7F52A3}" destId="{20317C1A-6D4C-4D99-829A-564A884E4103}" srcOrd="2" destOrd="0" presId="urn:microsoft.com/office/officeart/2005/8/layout/hierarchy2"/>
    <dgm:cxn modelId="{5FBA144A-4F61-451A-9004-6BBD4E7097B6}" type="presParOf" srcId="{20317C1A-6D4C-4D99-829A-564A884E4103}" destId="{6898B036-DB2A-4E62-B3B6-EDF73CF8CCD6}" srcOrd="0" destOrd="0" presId="urn:microsoft.com/office/officeart/2005/8/layout/hierarchy2"/>
    <dgm:cxn modelId="{CC3F8569-89E0-487C-B04A-89B9678A1DAC}" type="presParOf" srcId="{BAA9602A-A872-480F-A067-7D061F7F52A3}" destId="{A34C9C99-5558-47A3-8153-1FE7E5D34AB0}" srcOrd="3" destOrd="0" presId="urn:microsoft.com/office/officeart/2005/8/layout/hierarchy2"/>
    <dgm:cxn modelId="{CD7C1A9E-817A-4150-ADE3-DA628CD071F1}" type="presParOf" srcId="{A34C9C99-5558-47A3-8153-1FE7E5D34AB0}" destId="{1918E89E-A0B2-4333-B5CA-11DBC40AD3A8}" srcOrd="0" destOrd="0" presId="urn:microsoft.com/office/officeart/2005/8/layout/hierarchy2"/>
    <dgm:cxn modelId="{8E53BD80-13D5-4D38-A289-309387FC0642}" type="presParOf" srcId="{A34C9C99-5558-47A3-8153-1FE7E5D34AB0}" destId="{334F697E-4319-467A-87BF-639B1D917372}" srcOrd="1" destOrd="0" presId="urn:microsoft.com/office/officeart/2005/8/layout/hierarchy2"/>
    <dgm:cxn modelId="{1B7331E9-EECF-427C-AA76-091452D6649D}" type="presParOf" srcId="{FAA669A3-5DF9-4059-9E56-48E1ADC979CD}" destId="{F883759B-C4F7-42C9-9188-E0C2A441A6AC}" srcOrd="2" destOrd="0" presId="urn:microsoft.com/office/officeart/2005/8/layout/hierarchy2"/>
    <dgm:cxn modelId="{873AC233-3042-458E-8DFF-4707C03EA90E}" type="presParOf" srcId="{F883759B-C4F7-42C9-9188-E0C2A441A6AC}" destId="{B8CF3F1A-D6A7-4692-B93B-CDABCBA45370}" srcOrd="0" destOrd="0" presId="urn:microsoft.com/office/officeart/2005/8/layout/hierarchy2"/>
    <dgm:cxn modelId="{0E34EC12-EB87-459B-985A-70D70B249953}" type="presParOf" srcId="{FAA669A3-5DF9-4059-9E56-48E1ADC979CD}" destId="{37221CCD-70F0-4E4F-B287-D089B6C15A11}" srcOrd="3" destOrd="0" presId="urn:microsoft.com/office/officeart/2005/8/layout/hierarchy2"/>
    <dgm:cxn modelId="{9C9A9656-2C90-46D4-A3B7-6F2FD81F9B7C}" type="presParOf" srcId="{37221CCD-70F0-4E4F-B287-D089B6C15A11}" destId="{ACBEFF91-D00F-4D85-AAF5-EE3E86D96119}" srcOrd="0" destOrd="0" presId="urn:microsoft.com/office/officeart/2005/8/layout/hierarchy2"/>
    <dgm:cxn modelId="{C0ED230C-AFAB-4FDF-A3F8-CF2325CF2512}" type="presParOf" srcId="{37221CCD-70F0-4E4F-B287-D089B6C15A11}" destId="{323657AE-BEC4-4F28-83D1-8E34865545EE}" srcOrd="1" destOrd="0" presId="urn:microsoft.com/office/officeart/2005/8/layout/hierarchy2"/>
    <dgm:cxn modelId="{4651F39F-6BE2-4CCC-A7B3-6C4C850DDD90}" type="presParOf" srcId="{23ACFC91-1AD9-4AFA-813C-D5A5054353D3}" destId="{89D4B5CB-31FE-4FD6-90E5-D28E4119AADC}" srcOrd="2" destOrd="0" presId="urn:microsoft.com/office/officeart/2005/8/layout/hierarchy2"/>
    <dgm:cxn modelId="{749796CE-834C-4D55-91FE-B9030BEB2EC7}" type="presParOf" srcId="{89D4B5CB-31FE-4FD6-90E5-D28E4119AADC}" destId="{DDA19377-EA89-46FB-8928-C74C52CC5D44}" srcOrd="0" destOrd="0" presId="urn:microsoft.com/office/officeart/2005/8/layout/hierarchy2"/>
    <dgm:cxn modelId="{E8A64BFA-610F-4068-AD0D-5976BA961C53}" type="presParOf" srcId="{23ACFC91-1AD9-4AFA-813C-D5A5054353D3}" destId="{9EC9D1FC-6197-4066-980E-C3D1A9C96DE2}" srcOrd="3" destOrd="0" presId="urn:microsoft.com/office/officeart/2005/8/layout/hierarchy2"/>
    <dgm:cxn modelId="{A8009B3E-51A0-4E5C-AAD9-E56C2C507487}" type="presParOf" srcId="{9EC9D1FC-6197-4066-980E-C3D1A9C96DE2}" destId="{ABE8A838-3B79-42CA-8198-0A0CBE4ADD16}" srcOrd="0" destOrd="0" presId="urn:microsoft.com/office/officeart/2005/8/layout/hierarchy2"/>
    <dgm:cxn modelId="{E91ECE10-2A3A-467C-BC29-28F015D4BE72}" type="presParOf" srcId="{9EC9D1FC-6197-4066-980E-C3D1A9C96DE2}" destId="{A470EEDD-273B-4799-A14C-8C6124DE825B}" srcOrd="1" destOrd="0" presId="urn:microsoft.com/office/officeart/2005/8/layout/hierarchy2"/>
    <dgm:cxn modelId="{525B952B-DECC-4275-8FF2-09E949816B02}" type="presParOf" srcId="{A470EEDD-273B-4799-A14C-8C6124DE825B}" destId="{B2B239F0-C056-486D-A1DE-CA1808196C55}" srcOrd="0" destOrd="0" presId="urn:microsoft.com/office/officeart/2005/8/layout/hierarchy2"/>
    <dgm:cxn modelId="{F698FBA5-0570-43D9-8A97-64CEC5B3572B}" type="presParOf" srcId="{B2B239F0-C056-486D-A1DE-CA1808196C55}" destId="{565F2F1A-30A0-466D-8B38-4321AA137010}" srcOrd="0" destOrd="0" presId="urn:microsoft.com/office/officeart/2005/8/layout/hierarchy2"/>
    <dgm:cxn modelId="{80A54D0C-29FC-4B49-8015-604461ED70AB}" type="presParOf" srcId="{A470EEDD-273B-4799-A14C-8C6124DE825B}" destId="{35F7427C-855B-421E-8D4F-B1D45A033848}" srcOrd="1" destOrd="0" presId="urn:microsoft.com/office/officeart/2005/8/layout/hierarchy2"/>
    <dgm:cxn modelId="{ED7AB66B-CA7E-4E2D-BBE5-60E46620B5A3}" type="presParOf" srcId="{35F7427C-855B-421E-8D4F-B1D45A033848}" destId="{D80E5B55-728D-4407-8963-3D17CB43F5D6}" srcOrd="0" destOrd="0" presId="urn:microsoft.com/office/officeart/2005/8/layout/hierarchy2"/>
    <dgm:cxn modelId="{0B3AB359-13A8-46AA-9D44-0802868CBA4A}" type="presParOf" srcId="{35F7427C-855B-421E-8D4F-B1D45A033848}" destId="{97650E72-6B5C-4338-BCB6-FE0763E731CD}" srcOrd="1" destOrd="0" presId="urn:microsoft.com/office/officeart/2005/8/layout/hierarchy2"/>
    <dgm:cxn modelId="{A575509B-33F9-4B81-BB94-9E42F4651097}" type="presParOf" srcId="{A470EEDD-273B-4799-A14C-8C6124DE825B}" destId="{7C95F702-02B6-4EEF-8FE9-59F85A6C4C62}" srcOrd="2" destOrd="0" presId="urn:microsoft.com/office/officeart/2005/8/layout/hierarchy2"/>
    <dgm:cxn modelId="{E7E34957-3969-4A30-8105-6485813BF38C}" type="presParOf" srcId="{7C95F702-02B6-4EEF-8FE9-59F85A6C4C62}" destId="{7201C051-5AEA-4E13-A6D0-2D79E713B813}" srcOrd="0" destOrd="0" presId="urn:microsoft.com/office/officeart/2005/8/layout/hierarchy2"/>
    <dgm:cxn modelId="{61C1A4C7-F519-4B34-A98C-F76986B098CD}" type="presParOf" srcId="{A470EEDD-273B-4799-A14C-8C6124DE825B}" destId="{25F821F4-8EE0-4B37-8534-792833C94829}" srcOrd="3" destOrd="0" presId="urn:microsoft.com/office/officeart/2005/8/layout/hierarchy2"/>
    <dgm:cxn modelId="{C7AC0737-B893-4666-96EE-85ACFCAAA758}" type="presParOf" srcId="{25F821F4-8EE0-4B37-8534-792833C94829}" destId="{4909F5F5-EF3D-4D11-AD5D-D444278D3DE8}" srcOrd="0" destOrd="0" presId="urn:microsoft.com/office/officeart/2005/8/layout/hierarchy2"/>
    <dgm:cxn modelId="{19388FCE-9AF2-40E4-99E6-6ABA0E677B52}" type="presParOf" srcId="{25F821F4-8EE0-4B37-8534-792833C94829}" destId="{C1F63E64-9EA7-4792-B3DD-A2ED1A20A220}" srcOrd="1" destOrd="0" presId="urn:microsoft.com/office/officeart/2005/8/layout/hierarchy2"/>
    <dgm:cxn modelId="{EBB6CB82-D3E0-4F93-948E-2E10A965C3F2}" type="presParOf" srcId="{C1F63E64-9EA7-4792-B3DD-A2ED1A20A220}" destId="{13A4B719-6B21-4D1E-AB98-FB0FD4EACF0A}" srcOrd="0" destOrd="0" presId="urn:microsoft.com/office/officeart/2005/8/layout/hierarchy2"/>
    <dgm:cxn modelId="{9E8B4723-B2D3-4DE6-A0C4-38FD9701EF04}" type="presParOf" srcId="{13A4B719-6B21-4D1E-AB98-FB0FD4EACF0A}" destId="{4386A177-4F5A-4693-92C2-378A39B80A6F}" srcOrd="0" destOrd="0" presId="urn:microsoft.com/office/officeart/2005/8/layout/hierarchy2"/>
    <dgm:cxn modelId="{2FF0D7D8-E7A6-4640-8B04-13C9F8D82C3A}" type="presParOf" srcId="{C1F63E64-9EA7-4792-B3DD-A2ED1A20A220}" destId="{00BBE4D7-6549-4C27-B141-8F85E35BC49B}" srcOrd="1" destOrd="0" presId="urn:microsoft.com/office/officeart/2005/8/layout/hierarchy2"/>
    <dgm:cxn modelId="{9E4DA1A8-6502-4D08-B7C1-11FC16253B94}" type="presParOf" srcId="{00BBE4D7-6549-4C27-B141-8F85E35BC49B}" destId="{5F93E218-A325-48F4-86EF-B6A8C2EC7916}" srcOrd="0" destOrd="0" presId="urn:microsoft.com/office/officeart/2005/8/layout/hierarchy2"/>
    <dgm:cxn modelId="{FFE860ED-7386-4DFD-B1E3-FA70CC974D43}" type="presParOf" srcId="{00BBE4D7-6549-4C27-B141-8F85E35BC49B}" destId="{64755AC5-4367-4DCF-AB59-24BC8CA654E7}" srcOrd="1" destOrd="0" presId="urn:microsoft.com/office/officeart/2005/8/layout/hierarchy2"/>
    <dgm:cxn modelId="{B6C3E3A5-30CE-4410-934C-A9B1740A26B7}" type="presParOf" srcId="{C1F63E64-9EA7-4792-B3DD-A2ED1A20A220}" destId="{90054DE2-E779-43DB-9A06-9DC252B6F18D}" srcOrd="2" destOrd="0" presId="urn:microsoft.com/office/officeart/2005/8/layout/hierarchy2"/>
    <dgm:cxn modelId="{C99E73C4-818F-4A1F-88C4-619ABBDACCEB}" type="presParOf" srcId="{90054DE2-E779-43DB-9A06-9DC252B6F18D}" destId="{04FC90D9-41B7-4310-A3E9-99CB48D554CE}" srcOrd="0" destOrd="0" presId="urn:microsoft.com/office/officeart/2005/8/layout/hierarchy2"/>
    <dgm:cxn modelId="{FDCA7492-290F-4CF9-BC7C-E49C0E53078F}" type="presParOf" srcId="{C1F63E64-9EA7-4792-B3DD-A2ED1A20A220}" destId="{19CC179A-7B08-43F8-8FAE-94A91CAC702F}" srcOrd="3" destOrd="0" presId="urn:microsoft.com/office/officeart/2005/8/layout/hierarchy2"/>
    <dgm:cxn modelId="{207EE1E8-EEE1-4241-95A7-AD78345482A4}" type="presParOf" srcId="{19CC179A-7B08-43F8-8FAE-94A91CAC702F}" destId="{69DC1B42-81DC-47C6-9D6A-715B1A43EC3E}" srcOrd="0" destOrd="0" presId="urn:microsoft.com/office/officeart/2005/8/layout/hierarchy2"/>
    <dgm:cxn modelId="{CCF24F75-0BB8-4C99-B3A8-444162CE00D5}" type="presParOf" srcId="{19CC179A-7B08-43F8-8FAE-94A91CAC702F}" destId="{26F83C73-E2D7-42CF-9E04-DAB173A61DDC}" srcOrd="1" destOrd="0" presId="urn:microsoft.com/office/officeart/2005/8/layout/hierarchy2"/>
    <dgm:cxn modelId="{ABCFA396-1E7F-49E3-AE41-3F5A6CD16A6F}" type="presParOf" srcId="{F46F01AE-BC5B-4B98-A270-C36E549E18A0}" destId="{945C679D-9EAC-4839-B188-D0D3BDA527D0}" srcOrd="2" destOrd="0" presId="urn:microsoft.com/office/officeart/2005/8/layout/hierarchy2"/>
    <dgm:cxn modelId="{1F8433F6-B350-4F1A-BA45-BDDA6FBD19CA}" type="presParOf" srcId="{945C679D-9EAC-4839-B188-D0D3BDA527D0}" destId="{A53EA0BD-C1B9-4E4B-87D6-2FB35F9C8E73}" srcOrd="0" destOrd="0" presId="urn:microsoft.com/office/officeart/2005/8/layout/hierarchy2"/>
    <dgm:cxn modelId="{46EDEC0D-ACC7-4CA9-A086-ADBE4BFC8664}" type="presParOf" srcId="{F46F01AE-BC5B-4B98-A270-C36E549E18A0}" destId="{1E07FB3D-A9BE-4C89-A890-BD224924B856}" srcOrd="3" destOrd="0" presId="urn:microsoft.com/office/officeart/2005/8/layout/hierarchy2"/>
    <dgm:cxn modelId="{71F7A4B9-E672-437F-B66E-8840767202C2}" type="presParOf" srcId="{1E07FB3D-A9BE-4C89-A890-BD224924B856}" destId="{D26C52A6-804A-4BC0-91C2-8FECB55A7C5B}" srcOrd="0" destOrd="0" presId="urn:microsoft.com/office/officeart/2005/8/layout/hierarchy2"/>
    <dgm:cxn modelId="{39EB6AD8-1623-4300-8834-DA1E589F042C}" type="presParOf" srcId="{1E07FB3D-A9BE-4C89-A890-BD224924B856}" destId="{BEDE7BB0-00D3-4373-A4EA-000E7AB51AE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</a:rPr>
            <a:t>div</a:t>
          </a:r>
          <a:br>
            <a:rPr lang="en-US" altLang="ko-KR" sz="2000" dirty="0">
              <a:solidFill>
                <a:schemeClr val="bg1"/>
              </a:solidFill>
            </a:rPr>
          </a:br>
          <a:r>
            <a:rPr lang="en-US" altLang="ko-KR" sz="1400" dirty="0">
              <a:solidFill>
                <a:schemeClr val="bg1"/>
              </a:solidFill>
            </a:rPr>
            <a:t>(header</a:t>
          </a:r>
          <a:r>
            <a:rPr lang="en-US" altLang="ko-KR" sz="2000" dirty="0">
              <a:solidFill>
                <a:schemeClr val="bg1"/>
              </a:solidFill>
            </a:rPr>
            <a:t>)</a:t>
          </a:r>
          <a:endParaRPr lang="ko-KR" altLang="en-US" sz="2000" dirty="0">
            <a:solidFill>
              <a:schemeClr val="bg1"/>
            </a:solidFill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 err="1">
              <a:solidFill>
                <a:schemeClr val="bg1"/>
              </a:solidFill>
              <a:latin typeface="맑은 고딕" panose="020F0302020204030204"/>
            </a:rPr>
            <a:t>메인페이지</a:t>
          </a:r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 이동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/>
        </a:p>
      </dgm:t>
    </dgm:pt>
    <dgm:pt modelId="{C453F584-8AD0-4BA0-BEA4-6BC4A9CA7A37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4932148B-6A05-46E8-B430-F50C69CA4E33}" type="parTrans" cxnId="{951F2CDE-CB8B-4A42-AC58-EC9A5479C372}">
      <dgm:prSet/>
      <dgm:spPr/>
      <dgm:t>
        <a:bodyPr/>
        <a:lstStyle/>
        <a:p>
          <a:pPr latinLnBrk="1"/>
          <a:endParaRPr lang="ko-KR" altLang="en-US"/>
        </a:p>
      </dgm:t>
    </dgm:pt>
    <dgm:pt modelId="{FAF8C89F-C55B-4BAD-AF83-BBC39DDC3D73}" type="sibTrans" cxnId="{951F2CDE-CB8B-4A42-AC58-EC9A5479C372}">
      <dgm:prSet/>
      <dgm:spPr/>
      <dgm:t>
        <a:bodyPr/>
        <a:lstStyle/>
        <a:p>
          <a:pPr latinLnBrk="1"/>
          <a:endParaRPr lang="ko-KR" altLang="en-US"/>
        </a:p>
      </dgm:t>
    </dgm:pt>
    <dgm:pt modelId="{06033600-29B3-4D8F-9CB4-AAE1D9F578F1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아이콘 메뉴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9DD54BA1-7B12-42EE-B392-8B270A4CA7A2}" type="parTrans" cxnId="{12A72DA3-292A-4608-BDE0-3D356E96F144}">
      <dgm:prSet/>
      <dgm:spPr/>
      <dgm:t>
        <a:bodyPr/>
        <a:lstStyle/>
        <a:p>
          <a:pPr latinLnBrk="1"/>
          <a:endParaRPr lang="ko-KR" altLang="en-US"/>
        </a:p>
      </dgm:t>
    </dgm:pt>
    <dgm:pt modelId="{847EFDDA-8F28-41C8-84B9-C0561314098B}" type="sibTrans" cxnId="{12A72DA3-292A-4608-BDE0-3D356E96F144}">
      <dgm:prSet/>
      <dgm:spPr/>
      <dgm:t>
        <a:bodyPr/>
        <a:lstStyle/>
        <a:p>
          <a:pPr latinLnBrk="1"/>
          <a:endParaRPr lang="ko-KR" altLang="en-US"/>
        </a:p>
      </dgm:t>
    </dgm:pt>
    <dgm:pt modelId="{BB199247-5C5A-42B7-BF45-E36B629A331B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 err="1">
              <a:solidFill>
                <a:schemeClr val="bg1"/>
              </a:solidFill>
              <a:latin typeface="맑은 고딕" panose="020F0302020204030204"/>
            </a:rPr>
            <a:t>img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6D27BF22-2D43-4FBD-BCC1-8F7D9D089B9E}" type="parTrans" cxnId="{20112259-62E5-4B6B-BF64-85E98D8F3A9B}">
      <dgm:prSet/>
      <dgm:spPr/>
      <dgm:t>
        <a:bodyPr/>
        <a:lstStyle/>
        <a:p>
          <a:pPr latinLnBrk="1"/>
          <a:endParaRPr lang="ko-KR" altLang="en-US"/>
        </a:p>
      </dgm:t>
    </dgm:pt>
    <dgm:pt modelId="{05D5E4DD-C43B-489E-88EC-C8C0BBA02D2D}" type="sibTrans" cxnId="{20112259-62E5-4B6B-BF64-85E98D8F3A9B}">
      <dgm:prSet/>
      <dgm:spPr/>
      <dgm:t>
        <a:bodyPr/>
        <a:lstStyle/>
        <a:p>
          <a:pPr latinLnBrk="1"/>
          <a:endParaRPr lang="ko-KR" altLang="en-US"/>
        </a:p>
      </dgm:t>
    </dgm:pt>
    <dgm:pt modelId="{210C5650-A4FE-4654-AAEF-ACA490678FE0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 err="1">
              <a:solidFill>
                <a:schemeClr val="bg1"/>
              </a:solidFill>
              <a:latin typeface="맑은 고딕" panose="020F0302020204030204"/>
            </a:rPr>
            <a:t>ul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dirty="0" err="1">
              <a:solidFill>
                <a:schemeClr val="bg1"/>
              </a:solidFill>
              <a:latin typeface="맑은 고딕" panose="020F0302020204030204"/>
            </a:rPr>
            <a:t>gnb</a:t>
          </a:r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2C2ECD13-FA14-4879-9FBD-38B268C6CF0C}" type="parTrans" cxnId="{AFD06304-1DA3-4AA5-B6F4-51A0597416CC}">
      <dgm:prSet/>
      <dgm:spPr/>
      <dgm:t>
        <a:bodyPr/>
        <a:lstStyle/>
        <a:p>
          <a:pPr latinLnBrk="1"/>
          <a:endParaRPr lang="ko-KR" altLang="en-US"/>
        </a:p>
      </dgm:t>
    </dgm:pt>
    <dgm:pt modelId="{E0C0C43A-737E-4720-98D2-8FAB1A026C26}" type="sibTrans" cxnId="{AFD06304-1DA3-4AA5-B6F4-51A0597416CC}">
      <dgm:prSet/>
      <dgm:spPr/>
      <dgm:t>
        <a:bodyPr/>
        <a:lstStyle/>
        <a:p>
          <a:pPr latinLnBrk="1"/>
          <a:endParaRPr lang="ko-KR" altLang="en-US"/>
        </a:p>
      </dgm:t>
    </dgm:pt>
    <dgm:pt modelId="{2974EDF3-A7B0-44D9-AF7D-A5E0188FBEB2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li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(depth1)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C2608B4A-3506-4131-AEC2-E918B58038CE}" type="parTrans" cxnId="{A61E5BA0-B839-4871-B9ED-623D4B522D5F}">
      <dgm:prSet/>
      <dgm:spPr/>
      <dgm:t>
        <a:bodyPr/>
        <a:lstStyle/>
        <a:p>
          <a:pPr latinLnBrk="1"/>
          <a:endParaRPr lang="ko-KR" altLang="en-US"/>
        </a:p>
      </dgm:t>
    </dgm:pt>
    <dgm:pt modelId="{39BBA0AA-6B84-40C6-8060-837A690504FA}" type="sibTrans" cxnId="{A61E5BA0-B839-4871-B9ED-623D4B522D5F}">
      <dgm:prSet/>
      <dgm:spPr/>
      <dgm:t>
        <a:bodyPr/>
        <a:lstStyle/>
        <a:p>
          <a:pPr latinLnBrk="1"/>
          <a:endParaRPr lang="ko-KR" altLang="en-US"/>
        </a:p>
      </dgm:t>
    </dgm:pt>
    <dgm:pt modelId="{EA5D87B3-54C1-43D5-8EFB-F23AD5F44B5B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4AEB147F-F57B-41FA-9672-92E36E6B46DC}" type="parTrans" cxnId="{56F06AA6-485E-44FD-A6E9-CF5C600542C6}">
      <dgm:prSet/>
      <dgm:spPr/>
      <dgm:t>
        <a:bodyPr/>
        <a:lstStyle/>
        <a:p>
          <a:pPr latinLnBrk="1"/>
          <a:endParaRPr lang="ko-KR" altLang="en-US"/>
        </a:p>
      </dgm:t>
    </dgm:pt>
    <dgm:pt modelId="{59650592-6DB1-458A-AFA7-D520001DA9E9}" type="sibTrans" cxnId="{56F06AA6-485E-44FD-A6E9-CF5C600542C6}">
      <dgm:prSet/>
      <dgm:spPr/>
      <dgm:t>
        <a:bodyPr/>
        <a:lstStyle/>
        <a:p>
          <a:pPr latinLnBrk="1"/>
          <a:endParaRPr lang="ko-KR" altLang="en-US"/>
        </a:p>
      </dgm:t>
    </dgm:pt>
    <dgm:pt modelId="{4633749C-D53B-44E4-9C6E-D1B5EBF9D662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(depth2)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8388C62C-C9FA-44A9-8780-05AB97BF47B2}" type="parTrans" cxnId="{1B783DFD-4693-4EEE-8312-BBFA63925D11}">
      <dgm:prSet/>
      <dgm:spPr/>
      <dgm:t>
        <a:bodyPr/>
        <a:lstStyle/>
        <a:p>
          <a:pPr latinLnBrk="1"/>
          <a:endParaRPr lang="ko-KR" altLang="en-US"/>
        </a:p>
      </dgm:t>
    </dgm:pt>
    <dgm:pt modelId="{A75D22DD-D041-4B70-81F1-E8BD94492091}" type="sibTrans" cxnId="{1B783DFD-4693-4EEE-8312-BBFA63925D11}">
      <dgm:prSet/>
      <dgm:spPr/>
      <dgm:t>
        <a:bodyPr/>
        <a:lstStyle/>
        <a:p>
          <a:pPr latinLnBrk="1"/>
          <a:endParaRPr lang="ko-KR" altLang="en-US"/>
        </a:p>
      </dgm:t>
    </dgm:pt>
    <dgm:pt modelId="{335D91EF-B12F-4703-AA23-85D8745B3EBF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BC53527D-3D8B-436A-BBC4-C06CA34FE1D5}" type="parTrans" cxnId="{29AF3D7F-E093-41B6-A72B-6144929A1BE8}">
      <dgm:prSet/>
      <dgm:spPr/>
      <dgm:t>
        <a:bodyPr/>
        <a:lstStyle/>
        <a:p>
          <a:pPr latinLnBrk="1"/>
          <a:endParaRPr lang="ko-KR" altLang="en-US"/>
        </a:p>
      </dgm:t>
    </dgm:pt>
    <dgm:pt modelId="{CA6AA73D-9CCB-40F5-89AB-76BBADC11D92}" type="sibTrans" cxnId="{29AF3D7F-E093-41B6-A72B-6144929A1BE8}">
      <dgm:prSet/>
      <dgm:spPr/>
      <dgm:t>
        <a:bodyPr/>
        <a:lstStyle/>
        <a:p>
          <a:pPr latinLnBrk="1"/>
          <a:endParaRPr lang="ko-KR" altLang="en-US"/>
        </a:p>
      </dgm:t>
    </dgm:pt>
    <dgm:pt modelId="{429ED698-DD78-4C2F-97A3-2B9ABEC7DADB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 err="1">
              <a:solidFill>
                <a:schemeClr val="bg1"/>
              </a:solidFill>
              <a:latin typeface="맑은 고딕" panose="020F0302020204030204"/>
            </a:rPr>
            <a:t>ul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9012AE3F-7A33-4D4D-AB9A-246ACCB3DFA9}" type="parTrans" cxnId="{7B68B434-DFA9-48F4-A2E9-4BF7E283C16E}">
      <dgm:prSet/>
      <dgm:spPr/>
      <dgm:t>
        <a:bodyPr/>
        <a:lstStyle/>
        <a:p>
          <a:pPr latinLnBrk="1"/>
          <a:endParaRPr lang="ko-KR" altLang="en-US"/>
        </a:p>
      </dgm:t>
    </dgm:pt>
    <dgm:pt modelId="{54FD6714-B7AE-475F-B7F8-8A0705567D85}" type="sibTrans" cxnId="{7B68B434-DFA9-48F4-A2E9-4BF7E283C16E}">
      <dgm:prSet/>
      <dgm:spPr/>
      <dgm:t>
        <a:bodyPr/>
        <a:lstStyle/>
        <a:p>
          <a:pPr latinLnBrk="1"/>
          <a:endParaRPr lang="ko-KR" altLang="en-US"/>
        </a:p>
      </dgm:t>
    </dgm:pt>
    <dgm:pt modelId="{F672BE11-D64D-4B70-891F-A62CC3BF8E6C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li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E78B9B10-F14E-4A98-91D4-B6B6F47C983A}" type="parTrans" cxnId="{B60A9392-A387-40C1-AD13-BF2327777328}">
      <dgm:prSet/>
      <dgm:spPr/>
      <dgm:t>
        <a:bodyPr/>
        <a:lstStyle/>
        <a:p>
          <a:pPr latinLnBrk="1"/>
          <a:endParaRPr lang="ko-KR" altLang="en-US"/>
        </a:p>
      </dgm:t>
    </dgm:pt>
    <dgm:pt modelId="{6D4AE762-B946-48CB-8AF0-A5A2C83ABC46}" type="sibTrans" cxnId="{B60A9392-A387-40C1-AD13-BF2327777328}">
      <dgm:prSet/>
      <dgm:spPr/>
      <dgm:t>
        <a:bodyPr/>
        <a:lstStyle/>
        <a:p>
          <a:pPr latinLnBrk="1"/>
          <a:endParaRPr lang="ko-KR" altLang="en-US"/>
        </a:p>
      </dgm:t>
    </dgm:pt>
    <dgm:pt modelId="{4DB65BA0-4652-4BCA-804A-C6299A2D8225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9AE8AFB0-8FFF-4EC9-BE5C-FA80752D7634}" type="parTrans" cxnId="{440FF0BF-FA84-4535-B19E-361EE5B542E0}">
      <dgm:prSet/>
      <dgm:spPr/>
      <dgm:t>
        <a:bodyPr/>
        <a:lstStyle/>
        <a:p>
          <a:pPr latinLnBrk="1"/>
          <a:endParaRPr lang="ko-KR" altLang="en-US"/>
        </a:p>
      </dgm:t>
    </dgm:pt>
    <dgm:pt modelId="{1E06D075-DA8D-479C-8B37-DABFDEC06705}" type="sibTrans" cxnId="{440FF0BF-FA84-4535-B19E-361EE5B542E0}">
      <dgm:prSet/>
      <dgm:spPr/>
      <dgm:t>
        <a:bodyPr/>
        <a:lstStyle/>
        <a:p>
          <a:pPr latinLnBrk="1"/>
          <a:endParaRPr lang="ko-KR" altLang="en-US"/>
        </a:p>
      </dgm:t>
    </dgm:pt>
    <dgm:pt modelId="{5763EC34-2AAA-4572-95B6-0CE1B2970E92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 err="1">
              <a:solidFill>
                <a:schemeClr val="bg1"/>
              </a:solidFill>
              <a:latin typeface="맑은 고딕" panose="020F0302020204030204"/>
            </a:rPr>
            <a:t>nav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CD0EBF4E-00DB-490F-A2EE-0EB565962908}" type="sibTrans" cxnId="{40CE6A78-3AAA-42CA-BCF1-7542F8A232DE}">
      <dgm:prSet/>
      <dgm:spPr/>
      <dgm:t>
        <a:bodyPr/>
        <a:lstStyle/>
        <a:p>
          <a:pPr latinLnBrk="1"/>
          <a:endParaRPr lang="ko-KR" altLang="en-US"/>
        </a:p>
      </dgm:t>
    </dgm:pt>
    <dgm:pt modelId="{50D2CDCA-C65F-416F-9798-0E3EEA5348CE}" type="parTrans" cxnId="{40CE6A78-3AAA-42CA-BCF1-7542F8A232DE}">
      <dgm:prSet/>
      <dgm:spPr/>
      <dgm:t>
        <a:bodyPr/>
        <a:lstStyle/>
        <a:p>
          <a:pPr latinLnBrk="1"/>
          <a:endParaRPr lang="ko-KR" altLang="en-US"/>
        </a:p>
      </dgm:t>
    </dgm:pt>
    <dgm:pt modelId="{84E709D9-043B-4F8F-A031-9E8AADBF306F}">
      <dgm:prSet phldr="0" custT="1"/>
      <dgm:spPr>
        <a:solidFill>
          <a:schemeClr val="bg1">
            <a:lumMod val="7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 err="1">
              <a:solidFill>
                <a:schemeClr val="bg1"/>
              </a:solidFill>
              <a:latin typeface="맑은 고딕" panose="020F0302020204030204"/>
            </a:rPr>
            <a:t>img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(logo)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396EE851-38BB-41BF-8CF5-078B1D513584}" type="parTrans" cxnId="{CD12008C-0A9A-4CF1-9C35-B2889549C2E3}">
      <dgm:prSet/>
      <dgm:spPr/>
      <dgm:t>
        <a:bodyPr/>
        <a:lstStyle/>
        <a:p>
          <a:pPr latinLnBrk="1"/>
          <a:endParaRPr lang="ko-KR" altLang="en-US"/>
        </a:p>
      </dgm:t>
    </dgm:pt>
    <dgm:pt modelId="{F708D14B-62A3-4F5A-A3F9-88E4941C7DB2}" type="sibTrans" cxnId="{CD12008C-0A9A-4CF1-9C35-B2889549C2E3}">
      <dgm:prSet/>
      <dgm:spPr/>
      <dgm:t>
        <a:bodyPr/>
        <a:lstStyle/>
        <a:p>
          <a:pPr latinLnBrk="1"/>
          <a:endParaRPr lang="ko-KR" altLang="en-US"/>
        </a:p>
      </dgm:t>
    </dgm:pt>
    <dgm:pt modelId="{6A13B0C5-C45D-413C-BD78-B1F676C2C036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9AF210BB-7282-4217-A283-2802519A00F6}" type="parTrans" cxnId="{844DE289-BA29-4381-82F8-5AC9F5FFDA03}">
      <dgm:prSet/>
      <dgm:spPr/>
      <dgm:t>
        <a:bodyPr/>
        <a:lstStyle/>
        <a:p>
          <a:pPr latinLnBrk="1"/>
          <a:endParaRPr lang="ko-KR" altLang="en-US"/>
        </a:p>
      </dgm:t>
    </dgm:pt>
    <dgm:pt modelId="{B922FC87-B957-4604-8D9A-3635452214D7}" type="sibTrans" cxnId="{844DE289-BA29-4381-82F8-5AC9F5FFDA03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ScaleX="191403" custScaleY="131551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 custScaleX="188815" custScaleY="150294"/>
      <dgm:spPr/>
    </dgm:pt>
    <dgm:pt modelId="{5B7E0289-205D-4C5B-9EA9-E449E99A2C21}" type="pres">
      <dgm:prSet presAssocID="{39E418E3-8DB0-4652-BCC7-95A73163AF7A}" presName="hierChild3" presStyleCnt="0"/>
      <dgm:spPr/>
    </dgm:pt>
    <dgm:pt modelId="{B99F4CA0-029F-4598-8A69-F73FE9915A55}" type="pres">
      <dgm:prSet presAssocID="{396EE851-38BB-41BF-8CF5-078B1D513584}" presName="Name19" presStyleLbl="parChTrans1D3" presStyleIdx="0" presStyleCnt="3"/>
      <dgm:spPr/>
    </dgm:pt>
    <dgm:pt modelId="{4DBBF683-9339-4E9F-B945-DDE392830A3B}" type="pres">
      <dgm:prSet presAssocID="{84E709D9-043B-4F8F-A031-9E8AADBF306F}" presName="Name21" presStyleCnt="0"/>
      <dgm:spPr/>
    </dgm:pt>
    <dgm:pt modelId="{C557E602-4C18-4D39-BD90-22BF721420C4}" type="pres">
      <dgm:prSet presAssocID="{84E709D9-043B-4F8F-A031-9E8AADBF306F}" presName="level2Shape" presStyleLbl="node3" presStyleIdx="0" presStyleCnt="3" custScaleX="156947" custScaleY="126873"/>
      <dgm:spPr/>
    </dgm:pt>
    <dgm:pt modelId="{DB93AADE-D6E4-417F-9736-C8EA1099B5D1}" type="pres">
      <dgm:prSet presAssocID="{84E709D9-043B-4F8F-A031-9E8AADBF306F}" presName="hierChild3" presStyleCnt="0"/>
      <dgm:spPr/>
    </dgm:pt>
    <dgm:pt modelId="{6544D54C-EC06-4CDE-A0F1-477AB188AAEB}" type="pres">
      <dgm:prSet presAssocID="{50D2CDCA-C65F-416F-9798-0E3EEA5348CE}" presName="Name19" presStyleLbl="parChTrans1D2" presStyleIdx="1" presStyleCnt="3"/>
      <dgm:spPr/>
    </dgm:pt>
    <dgm:pt modelId="{9E100E1C-82CE-4003-A414-1282BF754AB4}" type="pres">
      <dgm:prSet presAssocID="{5763EC34-2AAA-4572-95B6-0CE1B2970E92}" presName="Name21" presStyleCnt="0"/>
      <dgm:spPr/>
    </dgm:pt>
    <dgm:pt modelId="{EF5A2A71-CD7F-415F-87D3-1A35D265E5BE}" type="pres">
      <dgm:prSet presAssocID="{5763EC34-2AAA-4572-95B6-0CE1B2970E92}" presName="level2Shape" presStyleLbl="node2" presStyleIdx="1" presStyleCnt="3"/>
      <dgm:spPr/>
    </dgm:pt>
    <dgm:pt modelId="{B1B10969-29DC-4E3E-85FF-8C40EA2F1E8E}" type="pres">
      <dgm:prSet presAssocID="{5763EC34-2AAA-4572-95B6-0CE1B2970E92}" presName="hierChild3" presStyleCnt="0"/>
      <dgm:spPr/>
    </dgm:pt>
    <dgm:pt modelId="{9BFEFB62-63AC-4D29-8DF7-BEDD5BA79782}" type="pres">
      <dgm:prSet presAssocID="{2C2ECD13-FA14-4879-9FBD-38B268C6CF0C}" presName="Name19" presStyleLbl="parChTrans1D3" presStyleIdx="1" presStyleCnt="3"/>
      <dgm:spPr/>
    </dgm:pt>
    <dgm:pt modelId="{6E2419E0-9711-40EF-BFCB-0C83DA7D760A}" type="pres">
      <dgm:prSet presAssocID="{210C5650-A4FE-4654-AAEF-ACA490678FE0}" presName="Name21" presStyleCnt="0"/>
      <dgm:spPr/>
    </dgm:pt>
    <dgm:pt modelId="{D6A19832-7F70-4B8E-BCDB-DF845F41B16E}" type="pres">
      <dgm:prSet presAssocID="{210C5650-A4FE-4654-AAEF-ACA490678FE0}" presName="level2Shape" presStyleLbl="node3" presStyleIdx="1" presStyleCnt="3" custScaleY="132722"/>
      <dgm:spPr/>
    </dgm:pt>
    <dgm:pt modelId="{23C24EE0-B838-402A-9C77-7F6152A2919F}" type="pres">
      <dgm:prSet presAssocID="{210C5650-A4FE-4654-AAEF-ACA490678FE0}" presName="hierChild3" presStyleCnt="0"/>
      <dgm:spPr/>
    </dgm:pt>
    <dgm:pt modelId="{10D05FEB-A5AB-414B-9007-709D7B28A577}" type="pres">
      <dgm:prSet presAssocID="{C2608B4A-3506-4131-AEC2-E918B58038CE}" presName="Name19" presStyleLbl="parChTrans1D4" presStyleIdx="0" presStyleCnt="9"/>
      <dgm:spPr/>
    </dgm:pt>
    <dgm:pt modelId="{2B62140E-48D9-41E2-A8F2-099CC52DF865}" type="pres">
      <dgm:prSet presAssocID="{2974EDF3-A7B0-44D9-AF7D-A5E0188FBEB2}" presName="Name21" presStyleCnt="0"/>
      <dgm:spPr/>
    </dgm:pt>
    <dgm:pt modelId="{47E59D49-72A2-4722-A21F-FC456D842235}" type="pres">
      <dgm:prSet presAssocID="{2974EDF3-A7B0-44D9-AF7D-A5E0188FBEB2}" presName="level2Shape" presStyleLbl="node4" presStyleIdx="0" presStyleCnt="9" custScaleY="129079"/>
      <dgm:spPr/>
    </dgm:pt>
    <dgm:pt modelId="{B3B1AB99-0854-4684-AC89-C6B3A4EC71F4}" type="pres">
      <dgm:prSet presAssocID="{2974EDF3-A7B0-44D9-AF7D-A5E0188FBEB2}" presName="hierChild3" presStyleCnt="0"/>
      <dgm:spPr/>
    </dgm:pt>
    <dgm:pt modelId="{C3840280-6387-4A1D-B383-667A50998466}" type="pres">
      <dgm:prSet presAssocID="{9AF210BB-7282-4217-A283-2802519A00F6}" presName="Name19" presStyleLbl="parChTrans1D4" presStyleIdx="1" presStyleCnt="9"/>
      <dgm:spPr/>
    </dgm:pt>
    <dgm:pt modelId="{F9D3CFBB-A76D-4D85-B623-3D094902D91E}" type="pres">
      <dgm:prSet presAssocID="{6A13B0C5-C45D-413C-BD78-B1F676C2C036}" presName="Name21" presStyleCnt="0"/>
      <dgm:spPr/>
    </dgm:pt>
    <dgm:pt modelId="{450819CB-E5EB-433D-A59C-A2CE17D15ACD}" type="pres">
      <dgm:prSet presAssocID="{6A13B0C5-C45D-413C-BD78-B1F676C2C036}" presName="level2Shape" presStyleLbl="node4" presStyleIdx="1" presStyleCnt="9"/>
      <dgm:spPr/>
    </dgm:pt>
    <dgm:pt modelId="{B78337C9-6DCC-464C-BBA8-537313F8E591}" type="pres">
      <dgm:prSet presAssocID="{6A13B0C5-C45D-413C-BD78-B1F676C2C036}" presName="hierChild3" presStyleCnt="0"/>
      <dgm:spPr/>
    </dgm:pt>
    <dgm:pt modelId="{29D0652E-EFEE-411F-B9E2-E24388AC9873}" type="pres">
      <dgm:prSet presAssocID="{8388C62C-C9FA-44A9-8780-05AB97BF47B2}" presName="Name19" presStyleLbl="parChTrans1D4" presStyleIdx="2" presStyleCnt="9"/>
      <dgm:spPr/>
    </dgm:pt>
    <dgm:pt modelId="{767B3231-4F94-4EB4-B7F2-D65027614D0A}" type="pres">
      <dgm:prSet presAssocID="{4633749C-D53B-44E4-9C6E-D1B5EBF9D662}" presName="Name21" presStyleCnt="0"/>
      <dgm:spPr/>
    </dgm:pt>
    <dgm:pt modelId="{68C0D80F-EF5B-45C5-8A60-D66F47FFD471}" type="pres">
      <dgm:prSet presAssocID="{4633749C-D53B-44E4-9C6E-D1B5EBF9D662}" presName="level2Shape" presStyleLbl="node4" presStyleIdx="2" presStyleCnt="9" custScaleY="127468"/>
      <dgm:spPr/>
    </dgm:pt>
    <dgm:pt modelId="{DB03C40F-1BD6-47E4-A458-A7B3C3956144}" type="pres">
      <dgm:prSet presAssocID="{4633749C-D53B-44E4-9C6E-D1B5EBF9D662}" presName="hierChild3" presStyleCnt="0"/>
      <dgm:spPr/>
    </dgm:pt>
    <dgm:pt modelId="{9F524874-DE21-41FB-A5B2-ABE6758A1DA7}" type="pres">
      <dgm:prSet presAssocID="{BC53527D-3D8B-436A-BBC4-C06CA34FE1D5}" presName="Name19" presStyleLbl="parChTrans1D4" presStyleIdx="3" presStyleCnt="9"/>
      <dgm:spPr/>
    </dgm:pt>
    <dgm:pt modelId="{4D13D71F-7CE2-4203-B41D-7534BCA781FF}" type="pres">
      <dgm:prSet presAssocID="{335D91EF-B12F-4703-AA23-85D8745B3EBF}" presName="Name21" presStyleCnt="0"/>
      <dgm:spPr/>
    </dgm:pt>
    <dgm:pt modelId="{34FAFFB2-9FD9-4C67-82D0-48F6AB3674A1}" type="pres">
      <dgm:prSet presAssocID="{335D91EF-B12F-4703-AA23-85D8745B3EBF}" presName="level2Shape" presStyleLbl="node4" presStyleIdx="3" presStyleCnt="9"/>
      <dgm:spPr/>
    </dgm:pt>
    <dgm:pt modelId="{E39F451D-D121-49F0-9B66-6EBC59596299}" type="pres">
      <dgm:prSet presAssocID="{335D91EF-B12F-4703-AA23-85D8745B3EBF}" presName="hierChild3" presStyleCnt="0"/>
      <dgm:spPr/>
    </dgm:pt>
    <dgm:pt modelId="{282D2BFD-594C-4202-A55F-0BBBCD59BFF5}" type="pres">
      <dgm:prSet presAssocID="{9012AE3F-7A33-4D4D-AB9A-246ACCB3DFA9}" presName="Name19" presStyleLbl="parChTrans1D4" presStyleIdx="4" presStyleCnt="9"/>
      <dgm:spPr/>
    </dgm:pt>
    <dgm:pt modelId="{AD5DD50A-7C31-4D20-A3F2-97B3210FB031}" type="pres">
      <dgm:prSet presAssocID="{429ED698-DD78-4C2F-97A3-2B9ABEC7DADB}" presName="Name21" presStyleCnt="0"/>
      <dgm:spPr/>
    </dgm:pt>
    <dgm:pt modelId="{A981B6F1-BBA0-4E26-9F60-F95DBC032B3C}" type="pres">
      <dgm:prSet presAssocID="{429ED698-DD78-4C2F-97A3-2B9ABEC7DADB}" presName="level2Shape" presStyleLbl="node4" presStyleIdx="4" presStyleCnt="9"/>
      <dgm:spPr/>
    </dgm:pt>
    <dgm:pt modelId="{3BA1CAC7-1512-4A3E-9822-C97480A70CCB}" type="pres">
      <dgm:prSet presAssocID="{429ED698-DD78-4C2F-97A3-2B9ABEC7DADB}" presName="hierChild3" presStyleCnt="0"/>
      <dgm:spPr/>
    </dgm:pt>
    <dgm:pt modelId="{03C59ADE-7CFA-409F-914C-41505FE1D1E9}" type="pres">
      <dgm:prSet presAssocID="{E78B9B10-F14E-4A98-91D4-B6B6F47C983A}" presName="Name19" presStyleLbl="parChTrans1D4" presStyleIdx="5" presStyleCnt="9"/>
      <dgm:spPr/>
    </dgm:pt>
    <dgm:pt modelId="{BC35C17C-D513-4033-A4F9-AC57E5BE4C75}" type="pres">
      <dgm:prSet presAssocID="{F672BE11-D64D-4B70-891F-A62CC3BF8E6C}" presName="Name21" presStyleCnt="0"/>
      <dgm:spPr/>
    </dgm:pt>
    <dgm:pt modelId="{3CEFD64F-8F3B-4A15-9D46-1F9DDE0E4B30}" type="pres">
      <dgm:prSet presAssocID="{F672BE11-D64D-4B70-891F-A62CC3BF8E6C}" presName="level2Shape" presStyleLbl="node4" presStyleIdx="5" presStyleCnt="9"/>
      <dgm:spPr/>
    </dgm:pt>
    <dgm:pt modelId="{6B06DD18-E2CD-454E-AC6D-7692246B737E}" type="pres">
      <dgm:prSet presAssocID="{F672BE11-D64D-4B70-891F-A62CC3BF8E6C}" presName="hierChild3" presStyleCnt="0"/>
      <dgm:spPr/>
    </dgm:pt>
    <dgm:pt modelId="{68BEFEB1-21B1-432D-8E3E-D7DD41C8F7CE}" type="pres">
      <dgm:prSet presAssocID="{9AE8AFB0-8FFF-4EC9-BE5C-FA80752D7634}" presName="Name19" presStyleLbl="parChTrans1D4" presStyleIdx="6" presStyleCnt="9"/>
      <dgm:spPr/>
    </dgm:pt>
    <dgm:pt modelId="{67B3FC20-EF85-46F2-90E1-6C2758C9E79A}" type="pres">
      <dgm:prSet presAssocID="{4DB65BA0-4652-4BCA-804A-C6299A2D8225}" presName="Name21" presStyleCnt="0"/>
      <dgm:spPr/>
    </dgm:pt>
    <dgm:pt modelId="{EF9D5F61-9539-4635-8BB7-7622D4D525FA}" type="pres">
      <dgm:prSet presAssocID="{4DB65BA0-4652-4BCA-804A-C6299A2D8225}" presName="level2Shape" presStyleLbl="node4" presStyleIdx="6" presStyleCnt="9"/>
      <dgm:spPr/>
    </dgm:pt>
    <dgm:pt modelId="{C5618CFD-AEC1-449B-858D-823F0EBDD675}" type="pres">
      <dgm:prSet presAssocID="{4DB65BA0-4652-4BCA-804A-C6299A2D8225}" presName="hierChild3" presStyleCnt="0"/>
      <dgm:spPr/>
    </dgm:pt>
    <dgm:pt modelId="{50359011-BACF-4A7A-A03A-C4DC0B1971E3}" type="pres">
      <dgm:prSet presAssocID="{4AEB147F-F57B-41FA-9672-92E36E6B46DC}" presName="Name19" presStyleLbl="parChTrans1D4" presStyleIdx="7" presStyleCnt="9"/>
      <dgm:spPr/>
    </dgm:pt>
    <dgm:pt modelId="{D662D30D-2F05-4A49-8C5D-3CDAA577DEC7}" type="pres">
      <dgm:prSet presAssocID="{EA5D87B3-54C1-43D5-8EFB-F23AD5F44B5B}" presName="Name21" presStyleCnt="0"/>
      <dgm:spPr/>
    </dgm:pt>
    <dgm:pt modelId="{1F9C9066-084E-451A-AA43-AED1F92A888B}" type="pres">
      <dgm:prSet presAssocID="{EA5D87B3-54C1-43D5-8EFB-F23AD5F44B5B}" presName="level2Shape" presStyleLbl="node4" presStyleIdx="7" presStyleCnt="9"/>
      <dgm:spPr/>
    </dgm:pt>
    <dgm:pt modelId="{3241EA87-BCFA-4401-A438-D53ABB9FC82D}" type="pres">
      <dgm:prSet presAssocID="{EA5D87B3-54C1-43D5-8EFB-F23AD5F44B5B}" presName="hierChild3" presStyleCnt="0"/>
      <dgm:spPr/>
    </dgm:pt>
    <dgm:pt modelId="{94E71A40-05DF-4FE6-A5C3-0341AAA4C9E1}" type="pres">
      <dgm:prSet presAssocID="{4932148B-6A05-46E8-B430-F50C69CA4E33}" presName="Name19" presStyleLbl="parChTrans1D2" presStyleIdx="2" presStyleCnt="3"/>
      <dgm:spPr/>
    </dgm:pt>
    <dgm:pt modelId="{C06C5C4D-A238-42C3-BF24-E92AECD5537C}" type="pres">
      <dgm:prSet presAssocID="{C453F584-8AD0-4BA0-BEA4-6BC4A9CA7A37}" presName="Name21" presStyleCnt="0"/>
      <dgm:spPr/>
    </dgm:pt>
    <dgm:pt modelId="{66C30DC1-954B-4C02-AFF2-43C1300A6650}" type="pres">
      <dgm:prSet presAssocID="{C453F584-8AD0-4BA0-BEA4-6BC4A9CA7A37}" presName="level2Shape" presStyleLbl="node2" presStyleIdx="2" presStyleCnt="3"/>
      <dgm:spPr/>
    </dgm:pt>
    <dgm:pt modelId="{F33AEA6B-8AB4-4D18-8E71-7E57E0D97332}" type="pres">
      <dgm:prSet presAssocID="{C453F584-8AD0-4BA0-BEA4-6BC4A9CA7A37}" presName="hierChild3" presStyleCnt="0"/>
      <dgm:spPr/>
    </dgm:pt>
    <dgm:pt modelId="{4B96AF50-98F4-4F99-A534-20D08B7DED2C}" type="pres">
      <dgm:prSet presAssocID="{9DD54BA1-7B12-42EE-B392-8B270A4CA7A2}" presName="Name19" presStyleLbl="parChTrans1D3" presStyleIdx="2" presStyleCnt="3"/>
      <dgm:spPr/>
    </dgm:pt>
    <dgm:pt modelId="{20A2A25B-865D-4B57-BFB5-ED6D2A164669}" type="pres">
      <dgm:prSet presAssocID="{06033600-29B3-4D8F-9CB4-AAE1D9F578F1}" presName="Name21" presStyleCnt="0"/>
      <dgm:spPr/>
    </dgm:pt>
    <dgm:pt modelId="{A9090B8C-66DD-4450-9011-0422CA88EFC9}" type="pres">
      <dgm:prSet presAssocID="{06033600-29B3-4D8F-9CB4-AAE1D9F578F1}" presName="level2Shape" presStyleLbl="node3" presStyleIdx="2" presStyleCnt="3" custScaleX="159306" custScaleY="126065"/>
      <dgm:spPr/>
    </dgm:pt>
    <dgm:pt modelId="{77CE377C-88F2-4460-B8C5-ED986BEF01B7}" type="pres">
      <dgm:prSet presAssocID="{06033600-29B3-4D8F-9CB4-AAE1D9F578F1}" presName="hierChild3" presStyleCnt="0"/>
      <dgm:spPr/>
    </dgm:pt>
    <dgm:pt modelId="{E9D2EA54-5B8A-4693-BE48-4348118228DE}" type="pres">
      <dgm:prSet presAssocID="{6D27BF22-2D43-4FBD-BCC1-8F7D9D089B9E}" presName="Name19" presStyleLbl="parChTrans1D4" presStyleIdx="8" presStyleCnt="9"/>
      <dgm:spPr/>
    </dgm:pt>
    <dgm:pt modelId="{34131202-0BF9-4246-B5B2-0502D79EF349}" type="pres">
      <dgm:prSet presAssocID="{BB199247-5C5A-42B7-BF45-E36B629A331B}" presName="Name21" presStyleCnt="0"/>
      <dgm:spPr/>
    </dgm:pt>
    <dgm:pt modelId="{A8406708-56CD-466D-BDB6-C55E4BE01FC7}" type="pres">
      <dgm:prSet presAssocID="{BB199247-5C5A-42B7-BF45-E36B629A331B}" presName="level2Shape" presStyleLbl="node4" presStyleIdx="8" presStyleCnt="9"/>
      <dgm:spPr/>
    </dgm:pt>
    <dgm:pt modelId="{DF413A85-5E75-480D-AA70-C88B5C9DB931}" type="pres">
      <dgm:prSet presAssocID="{BB199247-5C5A-42B7-BF45-E36B629A331B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AFD06304-1DA3-4AA5-B6F4-51A0597416CC}" srcId="{5763EC34-2AAA-4572-95B6-0CE1B2970E92}" destId="{210C5650-A4FE-4654-AAEF-ACA490678FE0}" srcOrd="0" destOrd="0" parTransId="{2C2ECD13-FA14-4879-9FBD-38B268C6CF0C}" sibTransId="{E0C0C43A-737E-4720-98D2-8FAB1A026C26}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F356B815-C905-4C7E-A4C9-56FF8B5F3DEB}" type="presOf" srcId="{BB199247-5C5A-42B7-BF45-E36B629A331B}" destId="{A8406708-56CD-466D-BDB6-C55E4BE01FC7}" srcOrd="0" destOrd="0" presId="urn:microsoft.com/office/officeart/2005/8/layout/hierarchy6"/>
    <dgm:cxn modelId="{532D6232-E106-4922-806F-28888833847F}" type="presOf" srcId="{335D91EF-B12F-4703-AA23-85D8745B3EBF}" destId="{34FAFFB2-9FD9-4C67-82D0-48F6AB3674A1}" srcOrd="0" destOrd="0" presId="urn:microsoft.com/office/officeart/2005/8/layout/hierarchy6"/>
    <dgm:cxn modelId="{7B68B434-DFA9-48F4-A2E9-4BF7E283C16E}" srcId="{335D91EF-B12F-4703-AA23-85D8745B3EBF}" destId="{429ED698-DD78-4C2F-97A3-2B9ABEC7DADB}" srcOrd="0" destOrd="0" parTransId="{9012AE3F-7A33-4D4D-AB9A-246ACCB3DFA9}" sibTransId="{54FD6714-B7AE-475F-B7F8-8A0705567D85}"/>
    <dgm:cxn modelId="{7BFA5837-39BC-49D1-83E8-DDF61EDCA0D5}" type="presOf" srcId="{06033600-29B3-4D8F-9CB4-AAE1D9F578F1}" destId="{A9090B8C-66DD-4450-9011-0422CA88EFC9}" srcOrd="0" destOrd="0" presId="urn:microsoft.com/office/officeart/2005/8/layout/hierarchy6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037F5360-D1D4-4E83-86CD-479F9FE11CFD}" type="presOf" srcId="{C2608B4A-3506-4131-AEC2-E918B58038CE}" destId="{10D05FEB-A5AB-414B-9007-709D7B28A577}" srcOrd="0" destOrd="0" presId="urn:microsoft.com/office/officeart/2005/8/layout/hierarchy6"/>
    <dgm:cxn modelId="{BD0C4A64-DF08-4DE8-9E48-81B9B4B093E0}" type="presOf" srcId="{2974EDF3-A7B0-44D9-AF7D-A5E0188FBEB2}" destId="{47E59D49-72A2-4722-A21F-FC456D842235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E65CCB45-1A7F-4FD5-8A5A-5331EB636C47}" type="presOf" srcId="{5763EC34-2AAA-4572-95B6-0CE1B2970E92}" destId="{EF5A2A71-CD7F-415F-87D3-1A35D265E5BE}" srcOrd="0" destOrd="0" presId="urn:microsoft.com/office/officeart/2005/8/layout/hierarchy6"/>
    <dgm:cxn modelId="{66B9AE47-8D54-4278-B5AB-10FE1F67589B}" type="presOf" srcId="{4633749C-D53B-44E4-9C6E-D1B5EBF9D662}" destId="{68C0D80F-EF5B-45C5-8A60-D66F47FFD471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BD8A8F68-E1A6-42CF-A0C8-124C7B3E7A4D}" type="presOf" srcId="{210C5650-A4FE-4654-AAEF-ACA490678FE0}" destId="{D6A19832-7F70-4B8E-BCDB-DF845F41B16E}" srcOrd="0" destOrd="0" presId="urn:microsoft.com/office/officeart/2005/8/layout/hierarchy6"/>
    <dgm:cxn modelId="{67E2854C-F9BC-45A8-95BB-9704C529F730}" type="presOf" srcId="{E78B9B10-F14E-4A98-91D4-B6B6F47C983A}" destId="{03C59ADE-7CFA-409F-914C-41505FE1D1E9}" srcOrd="0" destOrd="0" presId="urn:microsoft.com/office/officeart/2005/8/layout/hierarchy6"/>
    <dgm:cxn modelId="{E237EA6D-74A7-43FB-A911-56C0EBFD06CF}" type="presOf" srcId="{9AF210BB-7282-4217-A283-2802519A00F6}" destId="{C3840280-6387-4A1D-B383-667A50998466}" srcOrd="0" destOrd="0" presId="urn:microsoft.com/office/officeart/2005/8/layout/hierarchy6"/>
    <dgm:cxn modelId="{25AF6753-A8BC-4F8C-B0C7-38DFDCAFF2D4}" type="presOf" srcId="{396EE851-38BB-41BF-8CF5-078B1D513584}" destId="{B99F4CA0-029F-4598-8A69-F73FE9915A55}" srcOrd="0" destOrd="0" presId="urn:microsoft.com/office/officeart/2005/8/layout/hierarchy6"/>
    <dgm:cxn modelId="{5701CF73-BFA9-48ED-8468-F87C38B496AE}" type="presOf" srcId="{6A13B0C5-C45D-413C-BD78-B1F676C2C036}" destId="{450819CB-E5EB-433D-A59C-A2CE17D15ACD}" srcOrd="0" destOrd="0" presId="urn:microsoft.com/office/officeart/2005/8/layout/hierarchy6"/>
    <dgm:cxn modelId="{D7DF6354-7660-4F46-A6EB-42390E2B430C}" type="presOf" srcId="{50D2CDCA-C65F-416F-9798-0E3EEA5348CE}" destId="{6544D54C-EC06-4CDE-A0F1-477AB188AAEB}" srcOrd="0" destOrd="0" presId="urn:microsoft.com/office/officeart/2005/8/layout/hierarchy6"/>
    <dgm:cxn modelId="{56084C57-670C-44C9-92E9-D7B979CE4BE6}" type="presOf" srcId="{4AEB147F-F57B-41FA-9672-92E36E6B46DC}" destId="{50359011-BACF-4A7A-A03A-C4DC0B1971E3}" srcOrd="0" destOrd="0" presId="urn:microsoft.com/office/officeart/2005/8/layout/hierarchy6"/>
    <dgm:cxn modelId="{40CE6A78-3AAA-42CA-BCF1-7542F8A232DE}" srcId="{AFB0998D-70C9-4308-A1B7-0E1D452B805D}" destId="{5763EC34-2AAA-4572-95B6-0CE1B2970E92}" srcOrd="1" destOrd="0" parTransId="{50D2CDCA-C65F-416F-9798-0E3EEA5348CE}" sibTransId="{CD0EBF4E-00DB-490F-A2EE-0EB565962908}"/>
    <dgm:cxn modelId="{20112259-62E5-4B6B-BF64-85E98D8F3A9B}" srcId="{06033600-29B3-4D8F-9CB4-AAE1D9F578F1}" destId="{BB199247-5C5A-42B7-BF45-E36B629A331B}" srcOrd="0" destOrd="0" parTransId="{6D27BF22-2D43-4FBD-BCC1-8F7D9D089B9E}" sibTransId="{05D5E4DD-C43B-489E-88EC-C8C0BBA02D2D}"/>
    <dgm:cxn modelId="{29AF3D7F-E093-41B6-A72B-6144929A1BE8}" srcId="{4633749C-D53B-44E4-9C6E-D1B5EBF9D662}" destId="{335D91EF-B12F-4703-AA23-85D8745B3EBF}" srcOrd="0" destOrd="0" parTransId="{BC53527D-3D8B-436A-BBC4-C06CA34FE1D5}" sibTransId="{CA6AA73D-9CCB-40F5-89AB-76BBADC11D92}"/>
    <dgm:cxn modelId="{844DE289-BA29-4381-82F8-5AC9F5FFDA03}" srcId="{2974EDF3-A7B0-44D9-AF7D-A5E0188FBEB2}" destId="{6A13B0C5-C45D-413C-BD78-B1F676C2C036}" srcOrd="0" destOrd="0" parTransId="{9AF210BB-7282-4217-A283-2802519A00F6}" sibTransId="{B922FC87-B957-4604-8D9A-3635452214D7}"/>
    <dgm:cxn modelId="{CD12008C-0A9A-4CF1-9C35-B2889549C2E3}" srcId="{39E418E3-8DB0-4652-BCC7-95A73163AF7A}" destId="{84E709D9-043B-4F8F-A031-9E8AADBF306F}" srcOrd="0" destOrd="0" parTransId="{396EE851-38BB-41BF-8CF5-078B1D513584}" sibTransId="{F708D14B-62A3-4F5A-A3F9-88E4941C7DB2}"/>
    <dgm:cxn modelId="{B60A9392-A387-40C1-AD13-BF2327777328}" srcId="{429ED698-DD78-4C2F-97A3-2B9ABEC7DADB}" destId="{F672BE11-D64D-4B70-891F-A62CC3BF8E6C}" srcOrd="0" destOrd="0" parTransId="{E78B9B10-F14E-4A98-91D4-B6B6F47C983A}" sibTransId="{6D4AE762-B946-48CB-8AF0-A5A2C83ABC46}"/>
    <dgm:cxn modelId="{8AA3F596-B5E7-40EC-8356-9D6BA3540D62}" type="presOf" srcId="{F672BE11-D64D-4B70-891F-A62CC3BF8E6C}" destId="{3CEFD64F-8F3B-4A15-9D46-1F9DDE0E4B30}" srcOrd="0" destOrd="0" presId="urn:microsoft.com/office/officeart/2005/8/layout/hierarchy6"/>
    <dgm:cxn modelId="{28555398-7BBC-4E0B-841D-EACA0F9DDD2F}" type="presOf" srcId="{6D27BF22-2D43-4FBD-BCC1-8F7D9D089B9E}" destId="{E9D2EA54-5B8A-4693-BE48-4348118228DE}" srcOrd="0" destOrd="0" presId="urn:microsoft.com/office/officeart/2005/8/layout/hierarchy6"/>
    <dgm:cxn modelId="{09C80599-BCAD-48E8-9296-B54FB47292B7}" type="presOf" srcId="{9012AE3F-7A33-4D4D-AB9A-246ACCB3DFA9}" destId="{282D2BFD-594C-4202-A55F-0BBBCD59BFF5}" srcOrd="0" destOrd="0" presId="urn:microsoft.com/office/officeart/2005/8/layout/hierarchy6"/>
    <dgm:cxn modelId="{A61E5BA0-B839-4871-B9ED-623D4B522D5F}" srcId="{210C5650-A4FE-4654-AAEF-ACA490678FE0}" destId="{2974EDF3-A7B0-44D9-AF7D-A5E0188FBEB2}" srcOrd="0" destOrd="0" parTransId="{C2608B4A-3506-4131-AEC2-E918B58038CE}" sibTransId="{39BBA0AA-6B84-40C6-8060-837A690504FA}"/>
    <dgm:cxn modelId="{7423FEA1-661C-47AA-AF93-2DDE45BDF96A}" type="presOf" srcId="{EA5D87B3-54C1-43D5-8EFB-F23AD5F44B5B}" destId="{1F9C9066-084E-451A-AA43-AED1F92A888B}" srcOrd="0" destOrd="0" presId="urn:microsoft.com/office/officeart/2005/8/layout/hierarchy6"/>
    <dgm:cxn modelId="{2AB75BA2-8F5D-41CF-BB52-66537AA3E3DA}" type="presOf" srcId="{4DB65BA0-4652-4BCA-804A-C6299A2D8225}" destId="{EF9D5F61-9539-4635-8BB7-7622D4D525FA}" srcOrd="0" destOrd="0" presId="urn:microsoft.com/office/officeart/2005/8/layout/hierarchy6"/>
    <dgm:cxn modelId="{12A72DA3-292A-4608-BDE0-3D356E96F144}" srcId="{C453F584-8AD0-4BA0-BEA4-6BC4A9CA7A37}" destId="{06033600-29B3-4D8F-9CB4-AAE1D9F578F1}" srcOrd="0" destOrd="0" parTransId="{9DD54BA1-7B12-42EE-B392-8B270A4CA7A2}" sibTransId="{847EFDDA-8F28-41C8-84B9-C0561314098B}"/>
    <dgm:cxn modelId="{FFE963A3-8693-41C8-86D7-9217BBB4432E}" type="presOf" srcId="{9DD54BA1-7B12-42EE-B392-8B270A4CA7A2}" destId="{4B96AF50-98F4-4F99-A534-20D08B7DED2C}" srcOrd="0" destOrd="0" presId="urn:microsoft.com/office/officeart/2005/8/layout/hierarchy6"/>
    <dgm:cxn modelId="{D9F0F1A3-1B75-4B6F-A695-2B268494AAAF}" type="presOf" srcId="{4932148B-6A05-46E8-B430-F50C69CA4E33}" destId="{94E71A40-05DF-4FE6-A5C3-0341AAA4C9E1}" srcOrd="0" destOrd="0" presId="urn:microsoft.com/office/officeart/2005/8/layout/hierarchy6"/>
    <dgm:cxn modelId="{56F06AA6-485E-44FD-A6E9-CF5C600542C6}" srcId="{4633749C-D53B-44E4-9C6E-D1B5EBF9D662}" destId="{EA5D87B3-54C1-43D5-8EFB-F23AD5F44B5B}" srcOrd="1" destOrd="0" parTransId="{4AEB147F-F57B-41FA-9672-92E36E6B46DC}" sibTransId="{59650592-6DB1-458A-AFA7-D520001DA9E9}"/>
    <dgm:cxn modelId="{728AA6AE-22DA-4B6C-981F-1099879E856A}" type="presOf" srcId="{C453F584-8AD0-4BA0-BEA4-6BC4A9CA7A37}" destId="{66C30DC1-954B-4C02-AFF2-43C1300A6650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BF466FBC-2716-4A34-BC95-630554AAF95B}" type="presOf" srcId="{9AE8AFB0-8FFF-4EC9-BE5C-FA80752D7634}" destId="{68BEFEB1-21B1-432D-8E3E-D7DD41C8F7CE}" srcOrd="0" destOrd="0" presId="urn:microsoft.com/office/officeart/2005/8/layout/hierarchy6"/>
    <dgm:cxn modelId="{371604BE-8C04-4A0E-8B39-F807E02E36B9}" type="presOf" srcId="{2C2ECD13-FA14-4879-9FBD-38B268C6CF0C}" destId="{9BFEFB62-63AC-4D29-8DF7-BEDD5BA79782}" srcOrd="0" destOrd="0" presId="urn:microsoft.com/office/officeart/2005/8/layout/hierarchy6"/>
    <dgm:cxn modelId="{440FF0BF-FA84-4535-B19E-361EE5B542E0}" srcId="{F672BE11-D64D-4B70-891F-A62CC3BF8E6C}" destId="{4DB65BA0-4652-4BCA-804A-C6299A2D8225}" srcOrd="0" destOrd="0" parTransId="{9AE8AFB0-8FFF-4EC9-BE5C-FA80752D7634}" sibTransId="{1E06D075-DA8D-479C-8B37-DABFDEC06705}"/>
    <dgm:cxn modelId="{122997D7-8521-449C-95F4-789CDC0B0679}" type="presOf" srcId="{429ED698-DD78-4C2F-97A3-2B9ABEC7DADB}" destId="{A981B6F1-BBA0-4E26-9F60-F95DBC032B3C}" srcOrd="0" destOrd="0" presId="urn:microsoft.com/office/officeart/2005/8/layout/hierarchy6"/>
    <dgm:cxn modelId="{951F2CDE-CB8B-4A42-AC58-EC9A5479C372}" srcId="{AFB0998D-70C9-4308-A1B7-0E1D452B805D}" destId="{C453F584-8AD0-4BA0-BEA4-6BC4A9CA7A37}" srcOrd="2" destOrd="0" parTransId="{4932148B-6A05-46E8-B430-F50C69CA4E33}" sibTransId="{FAF8C89F-C55B-4BAD-AF83-BBC39DDC3D73}"/>
    <dgm:cxn modelId="{464D9FE1-2BB2-4620-80CC-5EED744DA6C1}" type="presOf" srcId="{84E709D9-043B-4F8F-A031-9E8AADBF306F}" destId="{C557E602-4C18-4D39-BD90-22BF721420C4}" srcOrd="0" destOrd="0" presId="urn:microsoft.com/office/officeart/2005/8/layout/hierarchy6"/>
    <dgm:cxn modelId="{6C3C4AF3-9D76-4B09-A2F3-3074549BB307}" type="presOf" srcId="{BC53527D-3D8B-436A-BBC4-C06CA34FE1D5}" destId="{9F524874-DE21-41FB-A5B2-ABE6758A1DA7}" srcOrd="0" destOrd="0" presId="urn:microsoft.com/office/officeart/2005/8/layout/hierarchy6"/>
    <dgm:cxn modelId="{255792F8-3C64-40D4-B00C-C9E9BB6A9115}" type="presOf" srcId="{8388C62C-C9FA-44A9-8780-05AB97BF47B2}" destId="{29D0652E-EFEE-411F-B9E2-E24388AC9873}" srcOrd="0" destOrd="0" presId="urn:microsoft.com/office/officeart/2005/8/layout/hierarchy6"/>
    <dgm:cxn modelId="{1B783DFD-4693-4EEE-8312-BBFA63925D11}" srcId="{210C5650-A4FE-4654-AAEF-ACA490678FE0}" destId="{4633749C-D53B-44E4-9C6E-D1B5EBF9D662}" srcOrd="1" destOrd="0" parTransId="{8388C62C-C9FA-44A9-8780-05AB97BF47B2}" sibTransId="{A75D22DD-D041-4B70-81F1-E8BD94492091}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C8FA05AF-90AB-41E7-AE3A-254204A6E445}" type="presParOf" srcId="{5B7E0289-205D-4C5B-9EA9-E449E99A2C21}" destId="{B99F4CA0-029F-4598-8A69-F73FE9915A55}" srcOrd="0" destOrd="0" presId="urn:microsoft.com/office/officeart/2005/8/layout/hierarchy6"/>
    <dgm:cxn modelId="{B88A1FB7-BD44-47F4-B7E6-A3D363139B17}" type="presParOf" srcId="{5B7E0289-205D-4C5B-9EA9-E449E99A2C21}" destId="{4DBBF683-9339-4E9F-B945-DDE392830A3B}" srcOrd="1" destOrd="0" presId="urn:microsoft.com/office/officeart/2005/8/layout/hierarchy6"/>
    <dgm:cxn modelId="{B5AC8CFA-7F30-4818-8417-6A58B447B6FB}" type="presParOf" srcId="{4DBBF683-9339-4E9F-B945-DDE392830A3B}" destId="{C557E602-4C18-4D39-BD90-22BF721420C4}" srcOrd="0" destOrd="0" presId="urn:microsoft.com/office/officeart/2005/8/layout/hierarchy6"/>
    <dgm:cxn modelId="{73B69DAE-F89B-4116-B49B-6CC894E0572B}" type="presParOf" srcId="{4DBBF683-9339-4E9F-B945-DDE392830A3B}" destId="{DB93AADE-D6E4-417F-9736-C8EA1099B5D1}" srcOrd="1" destOrd="0" presId="urn:microsoft.com/office/officeart/2005/8/layout/hierarchy6"/>
    <dgm:cxn modelId="{83A4DDFA-45A9-4281-A57C-E460606A8187}" type="presParOf" srcId="{D2A555DE-D166-4F16-93DA-74473FE37B47}" destId="{6544D54C-EC06-4CDE-A0F1-477AB188AAEB}" srcOrd="2" destOrd="0" presId="urn:microsoft.com/office/officeart/2005/8/layout/hierarchy6"/>
    <dgm:cxn modelId="{AB47F5AA-69B5-47A9-9D53-96C902CBE5B4}" type="presParOf" srcId="{D2A555DE-D166-4F16-93DA-74473FE37B47}" destId="{9E100E1C-82CE-4003-A414-1282BF754AB4}" srcOrd="3" destOrd="0" presId="urn:microsoft.com/office/officeart/2005/8/layout/hierarchy6"/>
    <dgm:cxn modelId="{77028C62-EDC9-4F93-A347-908247A9763C}" type="presParOf" srcId="{9E100E1C-82CE-4003-A414-1282BF754AB4}" destId="{EF5A2A71-CD7F-415F-87D3-1A35D265E5BE}" srcOrd="0" destOrd="0" presId="urn:microsoft.com/office/officeart/2005/8/layout/hierarchy6"/>
    <dgm:cxn modelId="{0D423F98-09AE-4ACA-8462-0DCC4E66C27D}" type="presParOf" srcId="{9E100E1C-82CE-4003-A414-1282BF754AB4}" destId="{B1B10969-29DC-4E3E-85FF-8C40EA2F1E8E}" srcOrd="1" destOrd="0" presId="urn:microsoft.com/office/officeart/2005/8/layout/hierarchy6"/>
    <dgm:cxn modelId="{04B11123-E908-4FED-983B-DA62C779D385}" type="presParOf" srcId="{B1B10969-29DC-4E3E-85FF-8C40EA2F1E8E}" destId="{9BFEFB62-63AC-4D29-8DF7-BEDD5BA79782}" srcOrd="0" destOrd="0" presId="urn:microsoft.com/office/officeart/2005/8/layout/hierarchy6"/>
    <dgm:cxn modelId="{050D516D-26D4-459D-A66F-3A099C03024A}" type="presParOf" srcId="{B1B10969-29DC-4E3E-85FF-8C40EA2F1E8E}" destId="{6E2419E0-9711-40EF-BFCB-0C83DA7D760A}" srcOrd="1" destOrd="0" presId="urn:microsoft.com/office/officeart/2005/8/layout/hierarchy6"/>
    <dgm:cxn modelId="{E26AA16E-BE07-402A-BB7A-1A91EAB698B5}" type="presParOf" srcId="{6E2419E0-9711-40EF-BFCB-0C83DA7D760A}" destId="{D6A19832-7F70-4B8E-BCDB-DF845F41B16E}" srcOrd="0" destOrd="0" presId="urn:microsoft.com/office/officeart/2005/8/layout/hierarchy6"/>
    <dgm:cxn modelId="{3155D652-B1B1-4243-92FE-1138C17077EB}" type="presParOf" srcId="{6E2419E0-9711-40EF-BFCB-0C83DA7D760A}" destId="{23C24EE0-B838-402A-9C77-7F6152A2919F}" srcOrd="1" destOrd="0" presId="urn:microsoft.com/office/officeart/2005/8/layout/hierarchy6"/>
    <dgm:cxn modelId="{D797AAC3-8C1C-47D1-B73D-E701FB6CF522}" type="presParOf" srcId="{23C24EE0-B838-402A-9C77-7F6152A2919F}" destId="{10D05FEB-A5AB-414B-9007-709D7B28A577}" srcOrd="0" destOrd="0" presId="urn:microsoft.com/office/officeart/2005/8/layout/hierarchy6"/>
    <dgm:cxn modelId="{B3557A07-6266-4A73-8AC3-FCA12365E98D}" type="presParOf" srcId="{23C24EE0-B838-402A-9C77-7F6152A2919F}" destId="{2B62140E-48D9-41E2-A8F2-099CC52DF865}" srcOrd="1" destOrd="0" presId="urn:microsoft.com/office/officeart/2005/8/layout/hierarchy6"/>
    <dgm:cxn modelId="{74FF737B-5AC2-4F35-AFB1-67DD8CFC8A2C}" type="presParOf" srcId="{2B62140E-48D9-41E2-A8F2-099CC52DF865}" destId="{47E59D49-72A2-4722-A21F-FC456D842235}" srcOrd="0" destOrd="0" presId="urn:microsoft.com/office/officeart/2005/8/layout/hierarchy6"/>
    <dgm:cxn modelId="{ED60FC87-BCD8-4832-A288-4B79C8DCB522}" type="presParOf" srcId="{2B62140E-48D9-41E2-A8F2-099CC52DF865}" destId="{B3B1AB99-0854-4684-AC89-C6B3A4EC71F4}" srcOrd="1" destOrd="0" presId="urn:microsoft.com/office/officeart/2005/8/layout/hierarchy6"/>
    <dgm:cxn modelId="{B87AF3B8-00DB-47D1-862C-3E274CD8D3F5}" type="presParOf" srcId="{B3B1AB99-0854-4684-AC89-C6B3A4EC71F4}" destId="{C3840280-6387-4A1D-B383-667A50998466}" srcOrd="0" destOrd="0" presId="urn:microsoft.com/office/officeart/2005/8/layout/hierarchy6"/>
    <dgm:cxn modelId="{FC7319A7-176E-4BF0-920A-BACEDCCEE92C}" type="presParOf" srcId="{B3B1AB99-0854-4684-AC89-C6B3A4EC71F4}" destId="{F9D3CFBB-A76D-4D85-B623-3D094902D91E}" srcOrd="1" destOrd="0" presId="urn:microsoft.com/office/officeart/2005/8/layout/hierarchy6"/>
    <dgm:cxn modelId="{0DA0EDFE-46FF-48BE-AF6A-8E39576E9D79}" type="presParOf" srcId="{F9D3CFBB-A76D-4D85-B623-3D094902D91E}" destId="{450819CB-E5EB-433D-A59C-A2CE17D15ACD}" srcOrd="0" destOrd="0" presId="urn:microsoft.com/office/officeart/2005/8/layout/hierarchy6"/>
    <dgm:cxn modelId="{901A2B70-C369-4800-A3D1-0A32FE7B5237}" type="presParOf" srcId="{F9D3CFBB-A76D-4D85-B623-3D094902D91E}" destId="{B78337C9-6DCC-464C-BBA8-537313F8E591}" srcOrd="1" destOrd="0" presId="urn:microsoft.com/office/officeart/2005/8/layout/hierarchy6"/>
    <dgm:cxn modelId="{37F49C9C-427E-479A-9E25-9FC5822A7DB3}" type="presParOf" srcId="{23C24EE0-B838-402A-9C77-7F6152A2919F}" destId="{29D0652E-EFEE-411F-B9E2-E24388AC9873}" srcOrd="2" destOrd="0" presId="urn:microsoft.com/office/officeart/2005/8/layout/hierarchy6"/>
    <dgm:cxn modelId="{C42902B5-83E9-4C1B-8257-3C18AFEC463B}" type="presParOf" srcId="{23C24EE0-B838-402A-9C77-7F6152A2919F}" destId="{767B3231-4F94-4EB4-B7F2-D65027614D0A}" srcOrd="3" destOrd="0" presId="urn:microsoft.com/office/officeart/2005/8/layout/hierarchy6"/>
    <dgm:cxn modelId="{63532C2B-60E7-4C19-B283-980A0F311388}" type="presParOf" srcId="{767B3231-4F94-4EB4-B7F2-D65027614D0A}" destId="{68C0D80F-EF5B-45C5-8A60-D66F47FFD471}" srcOrd="0" destOrd="0" presId="urn:microsoft.com/office/officeart/2005/8/layout/hierarchy6"/>
    <dgm:cxn modelId="{A8D892E4-6E4C-4902-9735-0AF16EC43662}" type="presParOf" srcId="{767B3231-4F94-4EB4-B7F2-D65027614D0A}" destId="{DB03C40F-1BD6-47E4-A458-A7B3C3956144}" srcOrd="1" destOrd="0" presId="urn:microsoft.com/office/officeart/2005/8/layout/hierarchy6"/>
    <dgm:cxn modelId="{FAB3877A-F152-4F19-8700-42DEDA10AB73}" type="presParOf" srcId="{DB03C40F-1BD6-47E4-A458-A7B3C3956144}" destId="{9F524874-DE21-41FB-A5B2-ABE6758A1DA7}" srcOrd="0" destOrd="0" presId="urn:microsoft.com/office/officeart/2005/8/layout/hierarchy6"/>
    <dgm:cxn modelId="{343ACA9B-2D0A-4B28-8170-FD7312A57B1C}" type="presParOf" srcId="{DB03C40F-1BD6-47E4-A458-A7B3C3956144}" destId="{4D13D71F-7CE2-4203-B41D-7534BCA781FF}" srcOrd="1" destOrd="0" presId="urn:microsoft.com/office/officeart/2005/8/layout/hierarchy6"/>
    <dgm:cxn modelId="{8652C43F-7FB2-49CF-9B0B-ADD76A05D5C5}" type="presParOf" srcId="{4D13D71F-7CE2-4203-B41D-7534BCA781FF}" destId="{34FAFFB2-9FD9-4C67-82D0-48F6AB3674A1}" srcOrd="0" destOrd="0" presId="urn:microsoft.com/office/officeart/2005/8/layout/hierarchy6"/>
    <dgm:cxn modelId="{436EA7F7-6C4E-4BA4-8CF7-BE002BD0FAB1}" type="presParOf" srcId="{4D13D71F-7CE2-4203-B41D-7534BCA781FF}" destId="{E39F451D-D121-49F0-9B66-6EBC59596299}" srcOrd="1" destOrd="0" presId="urn:microsoft.com/office/officeart/2005/8/layout/hierarchy6"/>
    <dgm:cxn modelId="{782C5E18-E3FA-40C1-9277-73F80EB96FD3}" type="presParOf" srcId="{E39F451D-D121-49F0-9B66-6EBC59596299}" destId="{282D2BFD-594C-4202-A55F-0BBBCD59BFF5}" srcOrd="0" destOrd="0" presId="urn:microsoft.com/office/officeart/2005/8/layout/hierarchy6"/>
    <dgm:cxn modelId="{5F0DB53F-7D74-42B8-A5BE-C5CCA802B90B}" type="presParOf" srcId="{E39F451D-D121-49F0-9B66-6EBC59596299}" destId="{AD5DD50A-7C31-4D20-A3F2-97B3210FB031}" srcOrd="1" destOrd="0" presId="urn:microsoft.com/office/officeart/2005/8/layout/hierarchy6"/>
    <dgm:cxn modelId="{835F0A6D-9BAF-4F59-92C3-B1097C2103DB}" type="presParOf" srcId="{AD5DD50A-7C31-4D20-A3F2-97B3210FB031}" destId="{A981B6F1-BBA0-4E26-9F60-F95DBC032B3C}" srcOrd="0" destOrd="0" presId="urn:microsoft.com/office/officeart/2005/8/layout/hierarchy6"/>
    <dgm:cxn modelId="{B9F61F21-E43F-445C-AB47-DF8A3B066C5D}" type="presParOf" srcId="{AD5DD50A-7C31-4D20-A3F2-97B3210FB031}" destId="{3BA1CAC7-1512-4A3E-9822-C97480A70CCB}" srcOrd="1" destOrd="0" presId="urn:microsoft.com/office/officeart/2005/8/layout/hierarchy6"/>
    <dgm:cxn modelId="{860DEB31-910F-4DF1-9611-789AC5650F1C}" type="presParOf" srcId="{3BA1CAC7-1512-4A3E-9822-C97480A70CCB}" destId="{03C59ADE-7CFA-409F-914C-41505FE1D1E9}" srcOrd="0" destOrd="0" presId="urn:microsoft.com/office/officeart/2005/8/layout/hierarchy6"/>
    <dgm:cxn modelId="{3A2A2BCB-B2A6-4A19-886B-884E723CA765}" type="presParOf" srcId="{3BA1CAC7-1512-4A3E-9822-C97480A70CCB}" destId="{BC35C17C-D513-4033-A4F9-AC57E5BE4C75}" srcOrd="1" destOrd="0" presId="urn:microsoft.com/office/officeart/2005/8/layout/hierarchy6"/>
    <dgm:cxn modelId="{A51626BD-160F-4C62-9AE7-5568151E6459}" type="presParOf" srcId="{BC35C17C-D513-4033-A4F9-AC57E5BE4C75}" destId="{3CEFD64F-8F3B-4A15-9D46-1F9DDE0E4B30}" srcOrd="0" destOrd="0" presId="urn:microsoft.com/office/officeart/2005/8/layout/hierarchy6"/>
    <dgm:cxn modelId="{FFFCF876-DDA3-4CF2-8785-9D9AF04C9629}" type="presParOf" srcId="{BC35C17C-D513-4033-A4F9-AC57E5BE4C75}" destId="{6B06DD18-E2CD-454E-AC6D-7692246B737E}" srcOrd="1" destOrd="0" presId="urn:microsoft.com/office/officeart/2005/8/layout/hierarchy6"/>
    <dgm:cxn modelId="{56F48B8D-B8BF-46E9-845E-A8B9F862894A}" type="presParOf" srcId="{6B06DD18-E2CD-454E-AC6D-7692246B737E}" destId="{68BEFEB1-21B1-432D-8E3E-D7DD41C8F7CE}" srcOrd="0" destOrd="0" presId="urn:microsoft.com/office/officeart/2005/8/layout/hierarchy6"/>
    <dgm:cxn modelId="{9ABAD620-1304-4F86-8DBD-139A1DFCE39B}" type="presParOf" srcId="{6B06DD18-E2CD-454E-AC6D-7692246B737E}" destId="{67B3FC20-EF85-46F2-90E1-6C2758C9E79A}" srcOrd="1" destOrd="0" presId="urn:microsoft.com/office/officeart/2005/8/layout/hierarchy6"/>
    <dgm:cxn modelId="{2E0688A4-B6AE-40D2-88AE-081BA3A83E79}" type="presParOf" srcId="{67B3FC20-EF85-46F2-90E1-6C2758C9E79A}" destId="{EF9D5F61-9539-4635-8BB7-7622D4D525FA}" srcOrd="0" destOrd="0" presId="urn:microsoft.com/office/officeart/2005/8/layout/hierarchy6"/>
    <dgm:cxn modelId="{8CB9A6B3-8896-4A91-ACD9-EC7BD26770F6}" type="presParOf" srcId="{67B3FC20-EF85-46F2-90E1-6C2758C9E79A}" destId="{C5618CFD-AEC1-449B-858D-823F0EBDD675}" srcOrd="1" destOrd="0" presId="urn:microsoft.com/office/officeart/2005/8/layout/hierarchy6"/>
    <dgm:cxn modelId="{B4D60E51-9CDB-4CAD-BEE3-90844EC023CF}" type="presParOf" srcId="{DB03C40F-1BD6-47E4-A458-A7B3C3956144}" destId="{50359011-BACF-4A7A-A03A-C4DC0B1971E3}" srcOrd="2" destOrd="0" presId="urn:microsoft.com/office/officeart/2005/8/layout/hierarchy6"/>
    <dgm:cxn modelId="{461D2C03-A1E4-490B-B9B0-FAECAE6F5301}" type="presParOf" srcId="{DB03C40F-1BD6-47E4-A458-A7B3C3956144}" destId="{D662D30D-2F05-4A49-8C5D-3CDAA577DEC7}" srcOrd="3" destOrd="0" presId="urn:microsoft.com/office/officeart/2005/8/layout/hierarchy6"/>
    <dgm:cxn modelId="{B1A7E935-E293-4965-A90D-718F9FD8FCF2}" type="presParOf" srcId="{D662D30D-2F05-4A49-8C5D-3CDAA577DEC7}" destId="{1F9C9066-084E-451A-AA43-AED1F92A888B}" srcOrd="0" destOrd="0" presId="urn:microsoft.com/office/officeart/2005/8/layout/hierarchy6"/>
    <dgm:cxn modelId="{E2419FDA-78B3-4F33-A937-F154A1582E93}" type="presParOf" srcId="{D662D30D-2F05-4A49-8C5D-3CDAA577DEC7}" destId="{3241EA87-BCFA-4401-A438-D53ABB9FC82D}" srcOrd="1" destOrd="0" presId="urn:microsoft.com/office/officeart/2005/8/layout/hierarchy6"/>
    <dgm:cxn modelId="{35780E3A-3C1C-4029-AB4E-5F8BB004BF5D}" type="presParOf" srcId="{D2A555DE-D166-4F16-93DA-74473FE37B47}" destId="{94E71A40-05DF-4FE6-A5C3-0341AAA4C9E1}" srcOrd="4" destOrd="0" presId="urn:microsoft.com/office/officeart/2005/8/layout/hierarchy6"/>
    <dgm:cxn modelId="{93832D32-0E9E-4277-B817-7CE7EC95F7B3}" type="presParOf" srcId="{D2A555DE-D166-4F16-93DA-74473FE37B47}" destId="{C06C5C4D-A238-42C3-BF24-E92AECD5537C}" srcOrd="5" destOrd="0" presId="urn:microsoft.com/office/officeart/2005/8/layout/hierarchy6"/>
    <dgm:cxn modelId="{14CD73E1-89AC-4D5B-B396-3D98A7BE3157}" type="presParOf" srcId="{C06C5C4D-A238-42C3-BF24-E92AECD5537C}" destId="{66C30DC1-954B-4C02-AFF2-43C1300A6650}" srcOrd="0" destOrd="0" presId="urn:microsoft.com/office/officeart/2005/8/layout/hierarchy6"/>
    <dgm:cxn modelId="{490FB639-A070-4574-9212-F8680D2034D8}" type="presParOf" srcId="{C06C5C4D-A238-42C3-BF24-E92AECD5537C}" destId="{F33AEA6B-8AB4-4D18-8E71-7E57E0D97332}" srcOrd="1" destOrd="0" presId="urn:microsoft.com/office/officeart/2005/8/layout/hierarchy6"/>
    <dgm:cxn modelId="{A62F6405-7DEE-4877-878D-F402AFC5F24C}" type="presParOf" srcId="{F33AEA6B-8AB4-4D18-8E71-7E57E0D97332}" destId="{4B96AF50-98F4-4F99-A534-20D08B7DED2C}" srcOrd="0" destOrd="0" presId="urn:microsoft.com/office/officeart/2005/8/layout/hierarchy6"/>
    <dgm:cxn modelId="{382681D1-7FDF-4A42-8FBD-E7753F8250C0}" type="presParOf" srcId="{F33AEA6B-8AB4-4D18-8E71-7E57E0D97332}" destId="{20A2A25B-865D-4B57-BFB5-ED6D2A164669}" srcOrd="1" destOrd="0" presId="urn:microsoft.com/office/officeart/2005/8/layout/hierarchy6"/>
    <dgm:cxn modelId="{D8A4C95D-B67E-4D23-A0F5-1FD1158C2814}" type="presParOf" srcId="{20A2A25B-865D-4B57-BFB5-ED6D2A164669}" destId="{A9090B8C-66DD-4450-9011-0422CA88EFC9}" srcOrd="0" destOrd="0" presId="urn:microsoft.com/office/officeart/2005/8/layout/hierarchy6"/>
    <dgm:cxn modelId="{3A3D290F-940F-449E-87B0-78515C4F9F96}" type="presParOf" srcId="{20A2A25B-865D-4B57-BFB5-ED6D2A164669}" destId="{77CE377C-88F2-4460-B8C5-ED986BEF01B7}" srcOrd="1" destOrd="0" presId="urn:microsoft.com/office/officeart/2005/8/layout/hierarchy6"/>
    <dgm:cxn modelId="{D66CE3D8-47EE-489D-97D0-B8F2C019A594}" type="presParOf" srcId="{77CE377C-88F2-4460-B8C5-ED986BEF01B7}" destId="{E9D2EA54-5B8A-4693-BE48-4348118228DE}" srcOrd="0" destOrd="0" presId="urn:microsoft.com/office/officeart/2005/8/layout/hierarchy6"/>
    <dgm:cxn modelId="{73F39B93-36B2-48C3-906A-5763C0C6EDA0}" type="presParOf" srcId="{77CE377C-88F2-4460-B8C5-ED986BEF01B7}" destId="{34131202-0BF9-4246-B5B2-0502D79EF349}" srcOrd="1" destOrd="0" presId="urn:microsoft.com/office/officeart/2005/8/layout/hierarchy6"/>
    <dgm:cxn modelId="{0D974BA9-D62F-460D-83F9-150F4A7D8C1F}" type="presParOf" srcId="{34131202-0BF9-4246-B5B2-0502D79EF349}" destId="{A8406708-56CD-466D-BDB6-C55E4BE01FC7}" srcOrd="0" destOrd="0" presId="urn:microsoft.com/office/officeart/2005/8/layout/hierarchy6"/>
    <dgm:cxn modelId="{DE0D2C7C-A527-4500-9BB3-BD14D2880418}" type="presParOf" srcId="{34131202-0BF9-4246-B5B2-0502D79EF349}" destId="{DF413A85-5E75-480D-AA70-C88B5C9DB931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</a:rPr>
            <a:t>div</a:t>
          </a:r>
          <a:br>
            <a:rPr lang="en-US" altLang="ko-KR" sz="2000" dirty="0">
              <a:solidFill>
                <a:schemeClr val="bg1"/>
              </a:solidFill>
            </a:rPr>
          </a:br>
          <a:r>
            <a:rPr lang="en-US" altLang="ko-KR" sz="1400" dirty="0">
              <a:solidFill>
                <a:schemeClr val="bg1"/>
              </a:solidFill>
            </a:rPr>
            <a:t>(footer)</a:t>
          </a:r>
          <a:endParaRPr lang="ko-KR" altLang="en-US" sz="1400" dirty="0">
            <a:solidFill>
              <a:schemeClr val="bg1"/>
            </a:solidFill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/>
        </a:p>
      </dgm:t>
    </dgm:pt>
    <dgm:pt modelId="{49BC962E-F041-4191-8915-0AC5D1D9514C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dirty="0" err="1">
              <a:solidFill>
                <a:schemeClr val="bg1"/>
              </a:solidFill>
              <a:latin typeface="맑은 고딕" panose="020F0302020204030204"/>
            </a:rPr>
            <a:t>leftArea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001C955D-07ED-423A-A0A2-D74D9B845760}" type="parTrans" cxnId="{21E4BAA2-EFB2-4F1A-BAC0-80216C65104C}">
      <dgm:prSet/>
      <dgm:spPr/>
      <dgm:t>
        <a:bodyPr/>
        <a:lstStyle/>
        <a:p>
          <a:pPr latinLnBrk="1"/>
          <a:endParaRPr lang="ko-KR" altLang="en-US"/>
        </a:p>
      </dgm:t>
    </dgm:pt>
    <dgm:pt modelId="{ACC90CC4-04BC-49CF-A4F3-52B4E587E6A1}" type="sibTrans" cxnId="{21E4BAA2-EFB2-4F1A-BAC0-80216C65104C}">
      <dgm:prSet/>
      <dgm:spPr/>
      <dgm:t>
        <a:bodyPr/>
        <a:lstStyle/>
        <a:p>
          <a:pPr latinLnBrk="1"/>
          <a:endParaRPr lang="ko-KR" altLang="en-US"/>
        </a:p>
      </dgm:t>
    </dgm:pt>
    <dgm:pt modelId="{6E7E0300-D3AF-4D1A-8386-F4D9F0D4A7C1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dirty="0" err="1">
              <a:solidFill>
                <a:schemeClr val="bg1"/>
              </a:solidFill>
              <a:latin typeface="맑은 고딕" panose="020F0302020204030204"/>
            </a:rPr>
            <a:t>rightArea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EBC631AB-C6FD-4F76-8A71-BA735A416C0C}" type="parTrans" cxnId="{CE4A432F-E0D6-4166-8CA1-2CA4D0EB9B9C}">
      <dgm:prSet/>
      <dgm:spPr/>
      <dgm:t>
        <a:bodyPr/>
        <a:lstStyle/>
        <a:p>
          <a:pPr latinLnBrk="1"/>
          <a:endParaRPr lang="ko-KR" altLang="en-US"/>
        </a:p>
      </dgm:t>
    </dgm:pt>
    <dgm:pt modelId="{6DC31497-6DFA-45C0-AF24-E24FDCEFF455}" type="sibTrans" cxnId="{CE4A432F-E0D6-4166-8CA1-2CA4D0EB9B9C}">
      <dgm:prSet/>
      <dgm:spPr/>
      <dgm:t>
        <a:bodyPr/>
        <a:lstStyle/>
        <a:p>
          <a:pPr latinLnBrk="1"/>
          <a:endParaRPr lang="ko-KR" altLang="en-US"/>
        </a:p>
      </dgm:t>
    </dgm:pt>
    <dgm:pt modelId="{8B5F58D7-0B94-4571-91E4-C805836D2EC8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법률 확인 링크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AF5EAE42-3AA9-4ACC-81D2-F7633547D1AC}" type="parTrans" cxnId="{5F2322EA-FFAF-4CF2-AECD-904BDE6BF557}">
      <dgm:prSet/>
      <dgm:spPr/>
      <dgm:t>
        <a:bodyPr/>
        <a:lstStyle/>
        <a:p>
          <a:pPr latinLnBrk="1"/>
          <a:endParaRPr lang="ko-KR" altLang="en-US"/>
        </a:p>
      </dgm:t>
    </dgm:pt>
    <dgm:pt modelId="{84962E8F-0265-465A-A78C-D4A10FF50065}" type="sibTrans" cxnId="{5F2322EA-FFAF-4CF2-AECD-904BDE6BF557}">
      <dgm:prSet/>
      <dgm:spPr/>
      <dgm:t>
        <a:bodyPr/>
        <a:lstStyle/>
        <a:p>
          <a:pPr latinLnBrk="1"/>
          <a:endParaRPr lang="ko-KR" altLang="en-US"/>
        </a:p>
      </dgm:t>
    </dgm:pt>
    <dgm:pt modelId="{D8CD7F6A-86C1-4B01-BC42-2C8C7B6CB61D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p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주의사항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1B644B45-F835-462C-A340-4A9698654781}" type="parTrans" cxnId="{B93E7608-115D-47F3-8239-562B2B4DB2DA}">
      <dgm:prSet/>
      <dgm:spPr/>
      <dgm:t>
        <a:bodyPr/>
        <a:lstStyle/>
        <a:p>
          <a:pPr latinLnBrk="1"/>
          <a:endParaRPr lang="ko-KR" altLang="en-US"/>
        </a:p>
      </dgm:t>
    </dgm:pt>
    <dgm:pt modelId="{D54EEFDC-1CF0-4C06-A7AF-CBC458BFC226}" type="sibTrans" cxnId="{B93E7608-115D-47F3-8239-562B2B4DB2DA}">
      <dgm:prSet/>
      <dgm:spPr/>
      <dgm:t>
        <a:bodyPr/>
        <a:lstStyle/>
        <a:p>
          <a:pPr latinLnBrk="1"/>
          <a:endParaRPr lang="ko-KR" altLang="en-US"/>
        </a:p>
      </dgm:t>
    </dgm:pt>
    <dgm:pt modelId="{4351ED33-9FE6-48EC-A4D6-B71BA0B1DFC0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88C981FD-2E9D-4E2E-84CF-F0B173D68222}" type="parTrans" cxnId="{3F4E4825-E435-4FF1-9A16-504E850D007C}">
      <dgm:prSet/>
      <dgm:spPr/>
      <dgm:t>
        <a:bodyPr/>
        <a:lstStyle/>
        <a:p>
          <a:pPr latinLnBrk="1"/>
          <a:endParaRPr lang="ko-KR" altLang="en-US"/>
        </a:p>
      </dgm:t>
    </dgm:pt>
    <dgm:pt modelId="{7A46C37F-1509-4108-B3E8-F714FEF4FCD1}" type="sibTrans" cxnId="{3F4E4825-E435-4FF1-9A16-504E850D007C}">
      <dgm:prSet/>
      <dgm:spPr/>
      <dgm:t>
        <a:bodyPr/>
        <a:lstStyle/>
        <a:p>
          <a:pPr latinLnBrk="1"/>
          <a:endParaRPr lang="ko-KR" altLang="en-US"/>
        </a:p>
      </dgm:t>
    </dgm:pt>
    <dgm:pt modelId="{82459ACF-C396-461B-9C34-1F601BE6223C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21929978-2C7D-4934-94DD-9E3E60140F86}" type="parTrans" cxnId="{4E3114E4-A68A-4A60-ACAA-73DCDB329345}">
      <dgm:prSet/>
      <dgm:spPr/>
      <dgm:t>
        <a:bodyPr/>
        <a:lstStyle/>
        <a:p>
          <a:pPr latinLnBrk="1"/>
          <a:endParaRPr lang="ko-KR" altLang="en-US"/>
        </a:p>
      </dgm:t>
    </dgm:pt>
    <dgm:pt modelId="{243413C8-C648-48D2-AC0A-ECA3B7DFA671}" type="sibTrans" cxnId="{4E3114E4-A68A-4A60-ACAA-73DCDB329345}">
      <dgm:prSet/>
      <dgm:spPr/>
      <dgm:t>
        <a:bodyPr/>
        <a:lstStyle/>
        <a:p>
          <a:pPr latinLnBrk="1"/>
          <a:endParaRPr lang="ko-KR" altLang="en-US"/>
        </a:p>
      </dgm:t>
    </dgm:pt>
    <dgm:pt modelId="{1A09D68C-30ED-4AA0-A470-E9A0F6D57B66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span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7D53B067-BDD3-4371-A98F-FACF55284508}" type="parTrans" cxnId="{2952D999-5682-4E83-8021-D9DA6B4E38E0}">
      <dgm:prSet/>
      <dgm:spPr/>
      <dgm:t>
        <a:bodyPr/>
        <a:lstStyle/>
        <a:p>
          <a:pPr latinLnBrk="1"/>
          <a:endParaRPr lang="ko-KR" altLang="en-US"/>
        </a:p>
      </dgm:t>
    </dgm:pt>
    <dgm:pt modelId="{860C53AE-AB23-474F-ADC1-E7E944E962EA}" type="sibTrans" cxnId="{2952D999-5682-4E83-8021-D9DA6B4E38E0}">
      <dgm:prSet/>
      <dgm:spPr/>
      <dgm:t>
        <a:bodyPr/>
        <a:lstStyle/>
        <a:p>
          <a:pPr latinLnBrk="1"/>
          <a:endParaRPr lang="ko-KR" altLang="en-US"/>
        </a:p>
      </dgm:t>
    </dgm:pt>
    <dgm:pt modelId="{EB6E5CE7-C040-4631-AF82-316B342B6F79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94401CBC-F426-4530-BBCE-F0C2B2B7DB1C}" type="parTrans" cxnId="{B673700F-2083-4656-B633-197FBD7852B6}">
      <dgm:prSet/>
      <dgm:spPr/>
      <dgm:t>
        <a:bodyPr/>
        <a:lstStyle/>
        <a:p>
          <a:pPr latinLnBrk="1"/>
          <a:endParaRPr lang="ko-KR" altLang="en-US"/>
        </a:p>
      </dgm:t>
    </dgm:pt>
    <dgm:pt modelId="{CF011BBF-C01D-4BDD-B287-678BC14B57F7}" type="sibTrans" cxnId="{B673700F-2083-4656-B633-197FBD7852B6}">
      <dgm:prSet/>
      <dgm:spPr/>
      <dgm:t>
        <a:bodyPr/>
        <a:lstStyle/>
        <a:p>
          <a:pPr latinLnBrk="1"/>
          <a:endParaRPr lang="ko-KR" altLang="en-US"/>
        </a:p>
      </dgm:t>
    </dgm:pt>
    <dgm:pt modelId="{C18F9E77-4B07-4ADA-B4B5-07839EB2ACF8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a</a:t>
          </a:r>
          <a:endParaRPr lang="ko-KR" altLang="en-US" sz="20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38C5C70E-985E-4BA0-95C3-63FB81C65EE8}" type="parTrans" cxnId="{B4244F54-D285-4A74-92F0-1469C860A598}">
      <dgm:prSet/>
      <dgm:spPr/>
      <dgm:t>
        <a:bodyPr/>
        <a:lstStyle/>
        <a:p>
          <a:pPr latinLnBrk="1"/>
          <a:endParaRPr lang="ko-KR" altLang="en-US"/>
        </a:p>
      </dgm:t>
    </dgm:pt>
    <dgm:pt modelId="{F654DA84-9F83-472A-9B27-70843695FD93}" type="sibTrans" cxnId="{B4244F54-D285-4A74-92F0-1469C860A598}">
      <dgm:prSet/>
      <dgm:spPr/>
      <dgm:t>
        <a:bodyPr/>
        <a:lstStyle/>
        <a:p>
          <a:pPr latinLnBrk="1"/>
          <a:endParaRPr lang="ko-KR" altLang="en-US"/>
        </a:p>
      </dgm:t>
    </dgm:pt>
    <dgm:pt modelId="{77BDD014-53CF-4697-9AA8-6F27B58D4B55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img</a:t>
          </a:r>
          <a:br>
            <a:rPr lang="en-US" altLang="ko-KR" sz="20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</a:t>
          </a:r>
          <a:r>
            <a:rPr lang="ko-KR" altLang="en-US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소셜 아이콘</a:t>
          </a: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A6BF0102-CF00-4E00-B699-FBC1E5146F3E}" type="parTrans" cxnId="{2ED9ECC5-558F-4FF8-8EA1-59E44C4E575F}">
      <dgm:prSet/>
      <dgm:spPr/>
      <dgm:t>
        <a:bodyPr/>
        <a:lstStyle/>
        <a:p>
          <a:pPr latinLnBrk="1"/>
          <a:endParaRPr lang="ko-KR" altLang="en-US"/>
        </a:p>
      </dgm:t>
    </dgm:pt>
    <dgm:pt modelId="{58CEEF90-9DE1-4EBD-BCFA-03943AF1DB53}" type="sibTrans" cxnId="{2ED9ECC5-558F-4FF8-8EA1-59E44C4E575F}">
      <dgm:prSet/>
      <dgm:spPr/>
      <dgm:t>
        <a:bodyPr/>
        <a:lstStyle/>
        <a:p>
          <a:pPr latinLnBrk="1"/>
          <a:endParaRPr lang="ko-KR" altLang="en-US"/>
        </a:p>
      </dgm:t>
    </dgm:pt>
    <dgm:pt modelId="{3A19913A-93AC-4774-A0BA-7D1DFF07757E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1E187902-8FB6-4265-9144-4559767D82AF}" type="parTrans" cxnId="{71C6D699-D05F-4242-8C86-28C2D4B987D0}">
      <dgm:prSet/>
      <dgm:spPr/>
      <dgm:t>
        <a:bodyPr/>
        <a:lstStyle/>
        <a:p>
          <a:pPr latinLnBrk="1"/>
          <a:endParaRPr lang="ko-KR" altLang="en-US"/>
        </a:p>
      </dgm:t>
    </dgm:pt>
    <dgm:pt modelId="{E483B290-7440-4B5D-872A-51AC43F2AF25}" type="sibTrans" cxnId="{71C6D699-D05F-4242-8C86-28C2D4B987D0}">
      <dgm:prSet/>
      <dgm:spPr/>
      <dgm:t>
        <a:bodyPr/>
        <a:lstStyle/>
        <a:p>
          <a:pPr latinLnBrk="1"/>
          <a:endParaRPr lang="ko-KR" altLang="en-US"/>
        </a:p>
      </dgm:t>
    </dgm:pt>
    <dgm:pt modelId="{717A2C51-2D48-4D9A-815C-CF4E4EC9AA54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76291F6A-B795-4743-8455-4D4B176C45F3}" type="parTrans" cxnId="{2030A69E-9CFF-4F57-A865-6EBFE84F1A51}">
      <dgm:prSet/>
      <dgm:spPr/>
      <dgm:t>
        <a:bodyPr/>
        <a:lstStyle/>
        <a:p>
          <a:pPr latinLnBrk="1"/>
          <a:endParaRPr lang="ko-KR" altLang="en-US"/>
        </a:p>
      </dgm:t>
    </dgm:pt>
    <dgm:pt modelId="{E07284E7-5DDB-4B08-AAFA-F496EC71FA53}" type="sibTrans" cxnId="{2030A69E-9CFF-4F57-A865-6EBFE84F1A51}">
      <dgm:prSet/>
      <dgm:spPr/>
      <dgm:t>
        <a:bodyPr/>
        <a:lstStyle/>
        <a:p>
          <a:pPr latinLnBrk="1"/>
          <a:endParaRPr lang="ko-KR" altLang="en-US"/>
        </a:p>
      </dgm:t>
    </dgm:pt>
    <dgm:pt modelId="{90C9294A-F2C2-4325-8A7C-A5D6871BBD10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button</a:t>
          </a:r>
          <a:br>
            <a:rPr lang="en-US" altLang="ko-KR" sz="20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(drop up)</a:t>
          </a:r>
          <a:endParaRPr lang="ko-KR" altLang="en-US" sz="14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B4D945DF-A38B-4509-922D-85BD7F9D1330}" type="parTrans" cxnId="{5B158887-C606-4CCE-A9EC-6109B2046BAC}">
      <dgm:prSet/>
      <dgm:spPr/>
      <dgm:t>
        <a:bodyPr/>
        <a:lstStyle/>
        <a:p>
          <a:pPr latinLnBrk="1"/>
          <a:endParaRPr lang="ko-KR" altLang="en-US"/>
        </a:p>
      </dgm:t>
    </dgm:pt>
    <dgm:pt modelId="{C2DEEB8E-4053-4C08-9634-BC6A1BF36BC3}" type="sibTrans" cxnId="{5B158887-C606-4CCE-A9EC-6109B2046BAC}">
      <dgm:prSet/>
      <dgm:spPr/>
      <dgm:t>
        <a:bodyPr/>
        <a:lstStyle/>
        <a:p>
          <a:pPr latinLnBrk="1"/>
          <a:endParaRPr lang="ko-KR" altLang="en-US"/>
        </a:p>
      </dgm:t>
    </dgm:pt>
    <dgm:pt modelId="{5770A625-8483-43AB-9044-445A8B81EF5D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div</a:t>
          </a:r>
          <a:br>
            <a:rPr lang="en-US" altLang="ko-KR" sz="20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(content)</a:t>
          </a:r>
          <a:endParaRPr lang="ko-KR" altLang="en-US" sz="14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04BF1DFF-5BFB-4A3B-932D-CA1B8F059176}" type="parTrans" cxnId="{BE24F0D7-9D87-43F5-B13A-1B567A06F3FF}">
      <dgm:prSet/>
      <dgm:spPr/>
      <dgm:t>
        <a:bodyPr/>
        <a:lstStyle/>
        <a:p>
          <a:pPr latinLnBrk="1"/>
          <a:endParaRPr lang="ko-KR" altLang="en-US"/>
        </a:p>
      </dgm:t>
    </dgm:pt>
    <dgm:pt modelId="{268E7A9B-25AC-4359-928A-9BF9B90E3A49}" type="sibTrans" cxnId="{BE24F0D7-9D87-43F5-B13A-1B567A06F3FF}">
      <dgm:prSet/>
      <dgm:spPr/>
      <dgm:t>
        <a:bodyPr/>
        <a:lstStyle/>
        <a:p>
          <a:pPr latinLnBrk="1"/>
          <a:endParaRPr lang="ko-KR" altLang="en-US"/>
        </a:p>
      </dgm:t>
    </dgm:pt>
    <dgm:pt modelId="{093E60EA-5FDD-4B22-90B9-8F745086C749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i</a:t>
          </a:r>
          <a:br>
            <a:rPr lang="en-US" altLang="ko-KR" sz="20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</a:t>
          </a:r>
          <a:r>
            <a:rPr lang="ko-KR" altLang="en-US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화살표 아이콘</a:t>
          </a: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1E63AEC1-59B6-45F8-B063-0A5EC8946AD7}" type="parTrans" cxnId="{FAAA4FF0-4464-4A34-A417-7D6FDEA757D4}">
      <dgm:prSet/>
      <dgm:spPr/>
      <dgm:t>
        <a:bodyPr/>
        <a:lstStyle/>
        <a:p>
          <a:pPr latinLnBrk="1"/>
          <a:endParaRPr lang="ko-KR" altLang="en-US"/>
        </a:p>
      </dgm:t>
    </dgm:pt>
    <dgm:pt modelId="{D0171125-5C36-4A77-9F8D-7D97BE53A1AB}" type="sibTrans" cxnId="{FAAA4FF0-4464-4A34-A417-7D6FDEA757D4}">
      <dgm:prSet/>
      <dgm:spPr/>
      <dgm:t>
        <a:bodyPr/>
        <a:lstStyle/>
        <a:p>
          <a:pPr latinLnBrk="1"/>
          <a:endParaRPr lang="ko-KR" altLang="en-US"/>
        </a:p>
      </dgm:t>
    </dgm:pt>
    <dgm:pt modelId="{9B8F91D6-1491-4704-9C30-7CEACB80153F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span</a:t>
          </a:r>
          <a:br>
            <a:rPr lang="en-US" altLang="ko-KR" sz="20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(title)</a:t>
          </a:r>
          <a:endParaRPr lang="ko-KR" altLang="en-US" sz="14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05A0223C-7230-42C7-A1FD-0177407C4C2A}" type="parTrans" cxnId="{09692896-4018-40DB-9945-EB956A14D1A7}">
      <dgm:prSet/>
      <dgm:spPr/>
      <dgm:t>
        <a:bodyPr/>
        <a:lstStyle/>
        <a:p>
          <a:pPr latinLnBrk="1"/>
          <a:endParaRPr lang="ko-KR" altLang="en-US"/>
        </a:p>
      </dgm:t>
    </dgm:pt>
    <dgm:pt modelId="{4904AFD3-3567-4D13-9D0D-98C92058E641}" type="sibTrans" cxnId="{09692896-4018-40DB-9945-EB956A14D1A7}">
      <dgm:prSet/>
      <dgm:spPr/>
      <dgm:t>
        <a:bodyPr/>
        <a:lstStyle/>
        <a:p>
          <a:pPr latinLnBrk="1"/>
          <a:endParaRPr lang="ko-KR" altLang="en-US"/>
        </a:p>
      </dgm:t>
    </dgm:pt>
    <dgm:pt modelId="{06139FD8-8452-4FCB-ADF7-90FDF7DE0769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ul</a:t>
          </a:r>
          <a:endParaRPr lang="ko-KR" altLang="en-US" sz="20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838DD781-81F4-4365-B02D-77A0C7DD6563}" type="parTrans" cxnId="{5A3349B9-9DF3-4D9C-A753-9DC61FDC2DFC}">
      <dgm:prSet/>
      <dgm:spPr/>
      <dgm:t>
        <a:bodyPr/>
        <a:lstStyle/>
        <a:p>
          <a:pPr latinLnBrk="1"/>
          <a:endParaRPr lang="ko-KR" altLang="en-US"/>
        </a:p>
      </dgm:t>
    </dgm:pt>
    <dgm:pt modelId="{2A773DEE-8006-41DB-9C50-C16108AE332B}" type="sibTrans" cxnId="{5A3349B9-9DF3-4D9C-A753-9DC61FDC2DFC}">
      <dgm:prSet/>
      <dgm:spPr/>
      <dgm:t>
        <a:bodyPr/>
        <a:lstStyle/>
        <a:p>
          <a:pPr latinLnBrk="1"/>
          <a:endParaRPr lang="ko-KR" altLang="en-US"/>
        </a:p>
      </dgm:t>
    </dgm:pt>
    <dgm:pt modelId="{C82CC302-D18D-4A24-BEF7-92A7F707A8A2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li</a:t>
          </a:r>
          <a:endParaRPr lang="ko-KR" altLang="en-US" sz="20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21151CE8-0CF7-4648-B149-ED2A6FFA15FC}" type="parTrans" cxnId="{19C4B998-38E1-4640-BA69-34FB48CFF187}">
      <dgm:prSet/>
      <dgm:spPr/>
      <dgm:t>
        <a:bodyPr/>
        <a:lstStyle/>
        <a:p>
          <a:pPr latinLnBrk="1"/>
          <a:endParaRPr lang="ko-KR" altLang="en-US"/>
        </a:p>
      </dgm:t>
    </dgm:pt>
    <dgm:pt modelId="{3D66F467-A5F4-4C7A-98C4-5DE9F5F78717}" type="sibTrans" cxnId="{19C4B998-38E1-4640-BA69-34FB48CFF187}">
      <dgm:prSet/>
      <dgm:spPr/>
      <dgm:t>
        <a:bodyPr/>
        <a:lstStyle/>
        <a:p>
          <a:pPr latinLnBrk="1"/>
          <a:endParaRPr lang="ko-KR" altLang="en-US"/>
        </a:p>
      </dgm:t>
    </dgm:pt>
    <dgm:pt modelId="{19E1F21B-1B19-406A-97D9-5BB1FB2A70A1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a</a:t>
          </a:r>
          <a:endParaRPr lang="ko-KR" altLang="en-US" sz="20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03AAC2AC-249E-4A8D-87A7-143BEDA51B38}" type="parTrans" cxnId="{A68F4875-D643-4F28-A834-BF5541FC9CF8}">
      <dgm:prSet/>
      <dgm:spPr/>
      <dgm:t>
        <a:bodyPr/>
        <a:lstStyle/>
        <a:p>
          <a:pPr latinLnBrk="1"/>
          <a:endParaRPr lang="ko-KR" altLang="en-US"/>
        </a:p>
      </dgm:t>
    </dgm:pt>
    <dgm:pt modelId="{2D326EA7-D635-4DF4-A3C3-AD4C1AFD8E91}" type="sibTrans" cxnId="{A68F4875-D643-4F28-A834-BF5541FC9CF8}">
      <dgm:prSet/>
      <dgm:spPr/>
      <dgm:t>
        <a:bodyPr/>
        <a:lstStyle/>
        <a:p>
          <a:pPr latinLnBrk="1"/>
          <a:endParaRPr lang="ko-KR" altLang="en-US"/>
        </a:p>
      </dgm:t>
    </dgm:pt>
    <dgm:pt modelId="{0AD569F5-C571-4D14-9565-42D6089519F9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7E4449AB-BC12-4618-AECE-DCF3E6D80E3B}" type="sibTrans" cxnId="{56E680C7-BFC0-4736-8BB4-FBDB120E05A0}">
      <dgm:prSet/>
      <dgm:spPr/>
      <dgm:t>
        <a:bodyPr/>
        <a:lstStyle/>
        <a:p>
          <a:pPr latinLnBrk="1"/>
          <a:endParaRPr lang="ko-KR" altLang="en-US"/>
        </a:p>
      </dgm:t>
    </dgm:pt>
    <dgm:pt modelId="{ACC2D99E-04C4-411C-837A-49274164E04B}" type="parTrans" cxnId="{56E680C7-BFC0-4736-8BB4-FBDB120E05A0}">
      <dgm:prSet/>
      <dgm:spPr/>
      <dgm:t>
        <a:bodyPr/>
        <a:lstStyle/>
        <a:p>
          <a:pPr latinLnBrk="1"/>
          <a:endParaRPr lang="ko-KR" altLang="en-US"/>
        </a:p>
      </dgm:t>
    </dgm:pt>
    <dgm:pt modelId="{3A361438-4BDA-4432-9919-545A4848E7F9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7C5BCB88-A97C-4425-9BCF-840F88677E56}" type="sibTrans" cxnId="{895F9CB2-A61B-47AC-B663-EC76ED22B0D1}">
      <dgm:prSet/>
      <dgm:spPr/>
      <dgm:t>
        <a:bodyPr/>
        <a:lstStyle/>
        <a:p>
          <a:pPr latinLnBrk="1"/>
          <a:endParaRPr lang="ko-KR" altLang="en-US"/>
        </a:p>
      </dgm:t>
    </dgm:pt>
    <dgm:pt modelId="{E6E43E59-FB81-4B43-ABF1-E41B7E4FE0DA}" type="parTrans" cxnId="{895F9CB2-A61B-47AC-B663-EC76ED22B0D1}">
      <dgm:prSet/>
      <dgm:spPr/>
      <dgm:t>
        <a:bodyPr/>
        <a:lstStyle/>
        <a:p>
          <a:pPr latinLnBrk="1"/>
          <a:endParaRPr lang="ko-KR" altLang="en-US"/>
        </a:p>
      </dgm:t>
    </dgm:pt>
    <dgm:pt modelId="{7AA4E8C0-CEF8-4D3B-8B9B-6B9ED5CEF93A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주소 및 정보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6AD5B8E9-1235-454B-8FAB-0305B06EA8A3}" type="parTrans" cxnId="{E3B7AF14-4E34-4EC4-ABD6-34E157B524B1}">
      <dgm:prSet/>
      <dgm:spPr/>
      <dgm:t>
        <a:bodyPr/>
        <a:lstStyle/>
        <a:p>
          <a:pPr latinLnBrk="1"/>
          <a:endParaRPr lang="ko-KR" altLang="en-US"/>
        </a:p>
      </dgm:t>
    </dgm:pt>
    <dgm:pt modelId="{BE3DECB5-FB16-44EA-B864-F6F7B2C72E11}" type="sibTrans" cxnId="{E3B7AF14-4E34-4EC4-ABD6-34E157B524B1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ScaleX="138392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1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1"/>
      <dgm:spPr/>
    </dgm:pt>
    <dgm:pt modelId="{5B7E0289-205D-4C5B-9EA9-E449E99A2C21}" type="pres">
      <dgm:prSet presAssocID="{39E418E3-8DB0-4652-BCC7-95A73163AF7A}" presName="hierChild3" presStyleCnt="0"/>
      <dgm:spPr/>
    </dgm:pt>
    <dgm:pt modelId="{3018C811-0387-44AF-A184-B65EED8FEA8D}" type="pres">
      <dgm:prSet presAssocID="{001C955D-07ED-423A-A0A2-D74D9B845760}" presName="Name19" presStyleLbl="parChTrans1D3" presStyleIdx="0" presStyleCnt="2"/>
      <dgm:spPr/>
    </dgm:pt>
    <dgm:pt modelId="{E49B585E-B02C-4B79-A07C-8CCADC2FACB5}" type="pres">
      <dgm:prSet presAssocID="{49BC962E-F041-4191-8915-0AC5D1D9514C}" presName="Name21" presStyleCnt="0"/>
      <dgm:spPr/>
    </dgm:pt>
    <dgm:pt modelId="{783752CD-C2A6-409E-821A-0F38E6B3CF2A}" type="pres">
      <dgm:prSet presAssocID="{49BC962E-F041-4191-8915-0AC5D1D9514C}" presName="level2Shape" presStyleLbl="node3" presStyleIdx="0" presStyleCnt="2" custScaleX="130752" custScaleY="118296"/>
      <dgm:spPr/>
    </dgm:pt>
    <dgm:pt modelId="{126FDAAF-83E8-49AA-9A07-1FF6C61FD733}" type="pres">
      <dgm:prSet presAssocID="{49BC962E-F041-4191-8915-0AC5D1D9514C}" presName="hierChild3" presStyleCnt="0"/>
      <dgm:spPr/>
    </dgm:pt>
    <dgm:pt modelId="{39DE1794-9E1C-47A5-B7BD-AA4569D1F003}" type="pres">
      <dgm:prSet presAssocID="{E6E43E59-FB81-4B43-ABF1-E41B7E4FE0DA}" presName="Name19" presStyleLbl="parChTrans1D4" presStyleIdx="0" presStyleCnt="20"/>
      <dgm:spPr/>
    </dgm:pt>
    <dgm:pt modelId="{6CCB7D18-01EE-47C4-B0AD-409D5CD22DED}" type="pres">
      <dgm:prSet presAssocID="{3A361438-4BDA-4432-9919-545A4848E7F9}" presName="Name21" presStyleCnt="0"/>
      <dgm:spPr/>
    </dgm:pt>
    <dgm:pt modelId="{EB8D95E8-9C36-4D34-9214-F7A5E4C28CF2}" type="pres">
      <dgm:prSet presAssocID="{3A361438-4BDA-4432-9919-545A4848E7F9}" presName="level2Shape" presStyleLbl="node4" presStyleIdx="0" presStyleCnt="20"/>
      <dgm:spPr/>
    </dgm:pt>
    <dgm:pt modelId="{27C8E27B-1BAE-4C1B-9B2C-3EFD65349CA0}" type="pres">
      <dgm:prSet presAssocID="{3A361438-4BDA-4432-9919-545A4848E7F9}" presName="hierChild3" presStyleCnt="0"/>
      <dgm:spPr/>
    </dgm:pt>
    <dgm:pt modelId="{4716AABA-5E44-49C9-915C-1A25ED284F99}" type="pres">
      <dgm:prSet presAssocID="{6AD5B8E9-1235-454B-8FAB-0305B06EA8A3}" presName="Name19" presStyleLbl="parChTrans1D4" presStyleIdx="1" presStyleCnt="20"/>
      <dgm:spPr/>
    </dgm:pt>
    <dgm:pt modelId="{991307A8-1736-46EA-B8B9-1612E9B4E25B}" type="pres">
      <dgm:prSet presAssocID="{7AA4E8C0-CEF8-4D3B-8B9B-6B9ED5CEF93A}" presName="Name21" presStyleCnt="0"/>
      <dgm:spPr/>
    </dgm:pt>
    <dgm:pt modelId="{BCDF49A8-05BA-4457-85AE-B13CB833ECC6}" type="pres">
      <dgm:prSet presAssocID="{7AA4E8C0-CEF8-4D3B-8B9B-6B9ED5CEF93A}" presName="level2Shape" presStyleLbl="node4" presStyleIdx="1" presStyleCnt="20" custScaleX="164806" custScaleY="125995" custLinFactNeighborX="-478" custLinFactNeighborY="6676"/>
      <dgm:spPr/>
    </dgm:pt>
    <dgm:pt modelId="{9B256685-5427-4B8D-B01C-2AE391C95A8A}" type="pres">
      <dgm:prSet presAssocID="{7AA4E8C0-CEF8-4D3B-8B9B-6B9ED5CEF93A}" presName="hierChild3" presStyleCnt="0"/>
      <dgm:spPr/>
    </dgm:pt>
    <dgm:pt modelId="{88F82218-2D99-4059-805E-17BD7CB658FF}" type="pres">
      <dgm:prSet presAssocID="{ACC2D99E-04C4-411C-837A-49274164E04B}" presName="Name19" presStyleLbl="parChTrans1D4" presStyleIdx="2" presStyleCnt="20"/>
      <dgm:spPr/>
    </dgm:pt>
    <dgm:pt modelId="{70BA3B79-75C9-4C66-90C8-8BF22BBF8661}" type="pres">
      <dgm:prSet presAssocID="{0AD569F5-C571-4D14-9565-42D6089519F9}" presName="Name21" presStyleCnt="0"/>
      <dgm:spPr/>
    </dgm:pt>
    <dgm:pt modelId="{B12D495F-2A2A-48C1-99BF-F74E37EEABA0}" type="pres">
      <dgm:prSet presAssocID="{0AD569F5-C571-4D14-9565-42D6089519F9}" presName="level2Shape" presStyleLbl="node4" presStyleIdx="2" presStyleCnt="20"/>
      <dgm:spPr/>
    </dgm:pt>
    <dgm:pt modelId="{AF20AEE8-627D-4472-8576-9F39E4901FEB}" type="pres">
      <dgm:prSet presAssocID="{0AD569F5-C571-4D14-9565-42D6089519F9}" presName="hierChild3" presStyleCnt="0"/>
      <dgm:spPr/>
    </dgm:pt>
    <dgm:pt modelId="{9363753D-989A-480D-8B41-ACF3028A8D4F}" type="pres">
      <dgm:prSet presAssocID="{1B644B45-F835-462C-A340-4A9698654781}" presName="Name19" presStyleLbl="parChTrans1D4" presStyleIdx="3" presStyleCnt="20"/>
      <dgm:spPr/>
    </dgm:pt>
    <dgm:pt modelId="{E5EC3560-C25C-429F-AFEE-60ED0B36CC87}" type="pres">
      <dgm:prSet presAssocID="{D8CD7F6A-86C1-4B01-BC42-2C8C7B6CB61D}" presName="Name21" presStyleCnt="0"/>
      <dgm:spPr/>
    </dgm:pt>
    <dgm:pt modelId="{45636E70-B82D-43B7-8832-8A0AACBC365A}" type="pres">
      <dgm:prSet presAssocID="{D8CD7F6A-86C1-4B01-BC42-2C8C7B6CB61D}" presName="level2Shape" presStyleLbl="node4" presStyleIdx="3" presStyleCnt="20" custScaleX="134612" custScaleY="125995"/>
      <dgm:spPr/>
    </dgm:pt>
    <dgm:pt modelId="{BACB0824-C90E-41C2-BA33-F6EC57E6B434}" type="pres">
      <dgm:prSet presAssocID="{D8CD7F6A-86C1-4B01-BC42-2C8C7B6CB61D}" presName="hierChild3" presStyleCnt="0"/>
      <dgm:spPr/>
    </dgm:pt>
    <dgm:pt modelId="{2A0241A5-8BD4-4774-8357-46E994F2D521}" type="pres">
      <dgm:prSet presAssocID="{AF5EAE42-3AA9-4ACC-81D2-F7633547D1AC}" presName="Name19" presStyleLbl="parChTrans1D4" presStyleIdx="4" presStyleCnt="20"/>
      <dgm:spPr/>
    </dgm:pt>
    <dgm:pt modelId="{042C4614-9B53-49B6-B7C7-39A26BE5579E}" type="pres">
      <dgm:prSet presAssocID="{8B5F58D7-0B94-4571-91E4-C805836D2EC8}" presName="Name21" presStyleCnt="0"/>
      <dgm:spPr/>
    </dgm:pt>
    <dgm:pt modelId="{D4BEA348-BF96-480E-B419-AAB946E0FA6A}" type="pres">
      <dgm:prSet presAssocID="{8B5F58D7-0B94-4571-91E4-C805836D2EC8}" presName="level2Shape" presStyleLbl="node4" presStyleIdx="4" presStyleCnt="20" custScaleX="173399" custScaleY="125995"/>
      <dgm:spPr/>
    </dgm:pt>
    <dgm:pt modelId="{A954103E-8E11-4889-B523-EC3FEE08565B}" type="pres">
      <dgm:prSet presAssocID="{8B5F58D7-0B94-4571-91E4-C805836D2EC8}" presName="hierChild3" presStyleCnt="0"/>
      <dgm:spPr/>
    </dgm:pt>
    <dgm:pt modelId="{6D9F095D-F8C0-4A0D-A8FB-DCF0FB3A8F2D}" type="pres">
      <dgm:prSet presAssocID="{EBC631AB-C6FD-4F76-8A71-BA735A416C0C}" presName="Name19" presStyleLbl="parChTrans1D3" presStyleIdx="1" presStyleCnt="2"/>
      <dgm:spPr/>
    </dgm:pt>
    <dgm:pt modelId="{9081ABFD-AC99-440E-BEE4-D9AE1C638792}" type="pres">
      <dgm:prSet presAssocID="{6E7E0300-D3AF-4D1A-8386-F4D9F0D4A7C1}" presName="Name21" presStyleCnt="0"/>
      <dgm:spPr/>
    </dgm:pt>
    <dgm:pt modelId="{61AAFAF7-80AB-4326-8607-1D0CE2DCA2FC}" type="pres">
      <dgm:prSet presAssocID="{6E7E0300-D3AF-4D1A-8386-F4D9F0D4A7C1}" presName="level2Shape" presStyleLbl="node3" presStyleIdx="1" presStyleCnt="2" custScaleX="132357" custScaleY="120229"/>
      <dgm:spPr/>
    </dgm:pt>
    <dgm:pt modelId="{8B2DBC91-3620-49D5-8437-1A217C2C641E}" type="pres">
      <dgm:prSet presAssocID="{6E7E0300-D3AF-4D1A-8386-F4D9F0D4A7C1}" presName="hierChild3" presStyleCnt="0"/>
      <dgm:spPr/>
    </dgm:pt>
    <dgm:pt modelId="{6496360B-016E-4F0C-A715-903942E55D7D}" type="pres">
      <dgm:prSet presAssocID="{88C981FD-2E9D-4E2E-84CF-F0B173D68222}" presName="Name19" presStyleLbl="parChTrans1D4" presStyleIdx="5" presStyleCnt="20"/>
      <dgm:spPr/>
    </dgm:pt>
    <dgm:pt modelId="{807A89C8-C644-484F-9861-B4BFE1094776}" type="pres">
      <dgm:prSet presAssocID="{4351ED33-9FE6-48EC-A4D6-B71BA0B1DFC0}" presName="Name21" presStyleCnt="0"/>
      <dgm:spPr/>
    </dgm:pt>
    <dgm:pt modelId="{776EFEDE-7CDD-4DF7-ADA2-DEE4A7597BA0}" type="pres">
      <dgm:prSet presAssocID="{4351ED33-9FE6-48EC-A4D6-B71BA0B1DFC0}" presName="level2Shape" presStyleLbl="node4" presStyleIdx="5" presStyleCnt="20"/>
      <dgm:spPr/>
    </dgm:pt>
    <dgm:pt modelId="{4C02B9DC-734E-4B57-965C-606367B22273}" type="pres">
      <dgm:prSet presAssocID="{4351ED33-9FE6-48EC-A4D6-B71BA0B1DFC0}" presName="hierChild3" presStyleCnt="0"/>
      <dgm:spPr/>
    </dgm:pt>
    <dgm:pt modelId="{60A421A3-5F50-45A8-B73B-2CE67670CC2B}" type="pres">
      <dgm:prSet presAssocID="{7D53B067-BDD3-4371-A98F-FACF55284508}" presName="Name19" presStyleLbl="parChTrans1D4" presStyleIdx="6" presStyleCnt="20"/>
      <dgm:spPr/>
    </dgm:pt>
    <dgm:pt modelId="{1C71E6D9-8537-4D43-89AC-C5FF7D036CB2}" type="pres">
      <dgm:prSet presAssocID="{1A09D68C-30ED-4AA0-A470-E9A0F6D57B66}" presName="Name21" presStyleCnt="0"/>
      <dgm:spPr/>
    </dgm:pt>
    <dgm:pt modelId="{F4DB93F7-B0B1-460A-B822-2E59CC2D906E}" type="pres">
      <dgm:prSet presAssocID="{1A09D68C-30ED-4AA0-A470-E9A0F6D57B66}" presName="level2Shape" presStyleLbl="node4" presStyleIdx="6" presStyleCnt="20"/>
      <dgm:spPr/>
    </dgm:pt>
    <dgm:pt modelId="{CCA21D51-B98C-43D0-A7A6-8BF53E74B2EC}" type="pres">
      <dgm:prSet presAssocID="{1A09D68C-30ED-4AA0-A470-E9A0F6D57B66}" presName="hierChild3" presStyleCnt="0"/>
      <dgm:spPr/>
    </dgm:pt>
    <dgm:pt modelId="{A96BB028-5237-48A1-8D57-A3A9EBEC7BD9}" type="pres">
      <dgm:prSet presAssocID="{94401CBC-F426-4530-BBCE-F0C2B2B7DB1C}" presName="Name19" presStyleLbl="parChTrans1D4" presStyleIdx="7" presStyleCnt="20"/>
      <dgm:spPr/>
    </dgm:pt>
    <dgm:pt modelId="{AACCBB3B-ED72-4438-9A2C-0661C5809D1F}" type="pres">
      <dgm:prSet presAssocID="{EB6E5CE7-C040-4631-AF82-316B342B6F79}" presName="Name21" presStyleCnt="0"/>
      <dgm:spPr/>
    </dgm:pt>
    <dgm:pt modelId="{F1A9518B-7F34-4858-BF17-C960C8E80F9C}" type="pres">
      <dgm:prSet presAssocID="{EB6E5CE7-C040-4631-AF82-316B342B6F79}" presName="level2Shape" presStyleLbl="node4" presStyleIdx="7" presStyleCnt="20"/>
      <dgm:spPr/>
    </dgm:pt>
    <dgm:pt modelId="{CF6290C7-79AE-4663-9992-CB2D3998FF50}" type="pres">
      <dgm:prSet presAssocID="{EB6E5CE7-C040-4631-AF82-316B342B6F79}" presName="hierChild3" presStyleCnt="0"/>
      <dgm:spPr/>
    </dgm:pt>
    <dgm:pt modelId="{2D7121C5-30C1-42B2-AF47-9A55FCA37CD2}" type="pres">
      <dgm:prSet presAssocID="{38C5C70E-985E-4BA0-95C3-63FB81C65EE8}" presName="Name19" presStyleLbl="parChTrans1D4" presStyleIdx="8" presStyleCnt="20"/>
      <dgm:spPr/>
    </dgm:pt>
    <dgm:pt modelId="{08B6AF4E-5E4B-4EFA-BCE3-D2E0A7EE7230}" type="pres">
      <dgm:prSet presAssocID="{C18F9E77-4B07-4ADA-B4B5-07839EB2ACF8}" presName="Name21" presStyleCnt="0"/>
      <dgm:spPr/>
    </dgm:pt>
    <dgm:pt modelId="{F4E50ED1-59FC-4E9E-9C73-104F8D36F7F0}" type="pres">
      <dgm:prSet presAssocID="{C18F9E77-4B07-4ADA-B4B5-07839EB2ACF8}" presName="level2Shape" presStyleLbl="node4" presStyleIdx="8" presStyleCnt="20"/>
      <dgm:spPr/>
    </dgm:pt>
    <dgm:pt modelId="{6787FD4B-D80B-455C-B403-A10FF3D1D599}" type="pres">
      <dgm:prSet presAssocID="{C18F9E77-4B07-4ADA-B4B5-07839EB2ACF8}" presName="hierChild3" presStyleCnt="0"/>
      <dgm:spPr/>
    </dgm:pt>
    <dgm:pt modelId="{CB80EA6B-8CA2-41FE-9BE1-D5D0B12CE2E0}" type="pres">
      <dgm:prSet presAssocID="{A6BF0102-CF00-4E00-B699-FBC1E5146F3E}" presName="Name19" presStyleLbl="parChTrans1D4" presStyleIdx="9" presStyleCnt="20"/>
      <dgm:spPr/>
    </dgm:pt>
    <dgm:pt modelId="{F9890F4F-0FBD-41D2-BB28-A1BAF1D141E3}" type="pres">
      <dgm:prSet presAssocID="{77BDD014-53CF-4697-9AA8-6F27B58D4B55}" presName="Name21" presStyleCnt="0"/>
      <dgm:spPr/>
    </dgm:pt>
    <dgm:pt modelId="{1AEF9E76-E65C-4A66-97CF-3751F45B9944}" type="pres">
      <dgm:prSet presAssocID="{77BDD014-53CF-4697-9AA8-6F27B58D4B55}" presName="level2Shape" presStyleLbl="node4" presStyleIdx="9" presStyleCnt="20" custScaleX="235167" custScaleY="142086"/>
      <dgm:spPr/>
    </dgm:pt>
    <dgm:pt modelId="{33974BF5-B038-406E-B75D-105C88F8BC41}" type="pres">
      <dgm:prSet presAssocID="{77BDD014-53CF-4697-9AA8-6F27B58D4B55}" presName="hierChild3" presStyleCnt="0"/>
      <dgm:spPr/>
    </dgm:pt>
    <dgm:pt modelId="{145D9933-D9A9-4950-BF10-BA48A6933543}" type="pres">
      <dgm:prSet presAssocID="{21929978-2C7D-4934-94DD-9E3E60140F86}" presName="Name19" presStyleLbl="parChTrans1D4" presStyleIdx="10" presStyleCnt="20"/>
      <dgm:spPr/>
    </dgm:pt>
    <dgm:pt modelId="{AA0789E8-1C64-417F-B54B-47D27D1B934B}" type="pres">
      <dgm:prSet presAssocID="{82459ACF-C396-461B-9C34-1F601BE6223C}" presName="Name21" presStyleCnt="0"/>
      <dgm:spPr/>
    </dgm:pt>
    <dgm:pt modelId="{2AEBA728-78D6-4D90-AF37-FECC0E6B40AF}" type="pres">
      <dgm:prSet presAssocID="{82459ACF-C396-461B-9C34-1F601BE6223C}" presName="level2Shape" presStyleLbl="node4" presStyleIdx="10" presStyleCnt="20"/>
      <dgm:spPr/>
    </dgm:pt>
    <dgm:pt modelId="{D25A076B-FDB8-48FB-A2DF-613745845122}" type="pres">
      <dgm:prSet presAssocID="{82459ACF-C396-461B-9C34-1F601BE6223C}" presName="hierChild3" presStyleCnt="0"/>
      <dgm:spPr/>
    </dgm:pt>
    <dgm:pt modelId="{5465763E-8C5D-4382-9661-AE8A3FAC8CBA}" type="pres">
      <dgm:prSet presAssocID="{76291F6A-B795-4743-8455-4D4B176C45F3}" presName="Name19" presStyleLbl="parChTrans1D4" presStyleIdx="11" presStyleCnt="20"/>
      <dgm:spPr/>
    </dgm:pt>
    <dgm:pt modelId="{585046DE-D119-41FA-9394-A04260900327}" type="pres">
      <dgm:prSet presAssocID="{717A2C51-2D48-4D9A-815C-CF4E4EC9AA54}" presName="Name21" presStyleCnt="0"/>
      <dgm:spPr/>
    </dgm:pt>
    <dgm:pt modelId="{B4D0C0BA-7744-4D56-B54A-2E523524AE4D}" type="pres">
      <dgm:prSet presAssocID="{717A2C51-2D48-4D9A-815C-CF4E4EC9AA54}" presName="level2Shape" presStyleLbl="node4" presStyleIdx="11" presStyleCnt="20"/>
      <dgm:spPr/>
    </dgm:pt>
    <dgm:pt modelId="{049CA87A-D4CA-4EEC-9B34-45FC50D76C0B}" type="pres">
      <dgm:prSet presAssocID="{717A2C51-2D48-4D9A-815C-CF4E4EC9AA54}" presName="hierChild3" presStyleCnt="0"/>
      <dgm:spPr/>
    </dgm:pt>
    <dgm:pt modelId="{1062539D-F698-49B5-B289-7C1893E42264}" type="pres">
      <dgm:prSet presAssocID="{B4D945DF-A38B-4509-922D-85BD7F9D1330}" presName="Name19" presStyleLbl="parChTrans1D4" presStyleIdx="12" presStyleCnt="20"/>
      <dgm:spPr/>
    </dgm:pt>
    <dgm:pt modelId="{AF6BEF9D-71A3-481E-956B-3BDA6FF6540A}" type="pres">
      <dgm:prSet presAssocID="{90C9294A-F2C2-4325-8A7C-A5D6871BBD10}" presName="Name21" presStyleCnt="0"/>
      <dgm:spPr/>
    </dgm:pt>
    <dgm:pt modelId="{7CC5FFF1-6EB7-4300-A569-1E084153BF3B}" type="pres">
      <dgm:prSet presAssocID="{90C9294A-F2C2-4325-8A7C-A5D6871BBD10}" presName="level2Shape" presStyleLbl="node4" presStyleIdx="12" presStyleCnt="20" custScaleX="146794" custScaleY="136139"/>
      <dgm:spPr/>
    </dgm:pt>
    <dgm:pt modelId="{F94F149E-1BF8-4802-90FA-7ABA17A37786}" type="pres">
      <dgm:prSet presAssocID="{90C9294A-F2C2-4325-8A7C-A5D6871BBD10}" presName="hierChild3" presStyleCnt="0"/>
      <dgm:spPr/>
    </dgm:pt>
    <dgm:pt modelId="{9C737F94-988D-4BDC-B867-108DF6E66BA4}" type="pres">
      <dgm:prSet presAssocID="{1E63AEC1-59B6-45F8-B063-0A5EC8946AD7}" presName="Name19" presStyleLbl="parChTrans1D4" presStyleIdx="13" presStyleCnt="20"/>
      <dgm:spPr/>
    </dgm:pt>
    <dgm:pt modelId="{2DC80C5B-B95C-4FAB-9207-C6C92F2A3507}" type="pres">
      <dgm:prSet presAssocID="{093E60EA-5FDD-4B22-90B9-8F745086C749}" presName="Name21" presStyleCnt="0"/>
      <dgm:spPr/>
    </dgm:pt>
    <dgm:pt modelId="{303A920F-AC97-4EAC-AD05-823E1120836A}" type="pres">
      <dgm:prSet presAssocID="{093E60EA-5FDD-4B22-90B9-8F745086C749}" presName="level2Shape" presStyleLbl="node4" presStyleIdx="13" presStyleCnt="20" custScaleX="164124" custScaleY="121799"/>
      <dgm:spPr/>
    </dgm:pt>
    <dgm:pt modelId="{F16F4038-EC05-4D45-902B-B91B1C943EFC}" type="pres">
      <dgm:prSet presAssocID="{093E60EA-5FDD-4B22-90B9-8F745086C749}" presName="hierChild3" presStyleCnt="0"/>
      <dgm:spPr/>
    </dgm:pt>
    <dgm:pt modelId="{A68EDB79-341D-4E1E-A729-0B1E6DE0DCF6}" type="pres">
      <dgm:prSet presAssocID="{04BF1DFF-5BFB-4A3B-932D-CA1B8F059176}" presName="Name19" presStyleLbl="parChTrans1D4" presStyleIdx="14" presStyleCnt="20"/>
      <dgm:spPr/>
    </dgm:pt>
    <dgm:pt modelId="{4D559393-18E5-441E-9586-2C6DC0292EC7}" type="pres">
      <dgm:prSet presAssocID="{5770A625-8483-43AB-9044-445A8B81EF5D}" presName="Name21" presStyleCnt="0"/>
      <dgm:spPr/>
    </dgm:pt>
    <dgm:pt modelId="{ADE0896C-C298-4131-8EE0-E4E7A7693B6E}" type="pres">
      <dgm:prSet presAssocID="{5770A625-8483-43AB-9044-445A8B81EF5D}" presName="level2Shape" presStyleLbl="node4" presStyleIdx="14" presStyleCnt="20" custScaleX="138675" custScaleY="138372"/>
      <dgm:spPr/>
    </dgm:pt>
    <dgm:pt modelId="{65D1BE03-A9A9-481C-AB26-DADF3717A453}" type="pres">
      <dgm:prSet presAssocID="{5770A625-8483-43AB-9044-445A8B81EF5D}" presName="hierChild3" presStyleCnt="0"/>
      <dgm:spPr/>
    </dgm:pt>
    <dgm:pt modelId="{94B59345-0645-4748-942E-4C189D689489}" type="pres">
      <dgm:prSet presAssocID="{05A0223C-7230-42C7-A1FD-0177407C4C2A}" presName="Name19" presStyleLbl="parChTrans1D4" presStyleIdx="15" presStyleCnt="20"/>
      <dgm:spPr/>
    </dgm:pt>
    <dgm:pt modelId="{6BD91408-274F-4BA6-A5E0-B566934B7787}" type="pres">
      <dgm:prSet presAssocID="{9B8F91D6-1491-4704-9C30-7CEACB80153F}" presName="Name21" presStyleCnt="0"/>
      <dgm:spPr/>
    </dgm:pt>
    <dgm:pt modelId="{FFB8F467-4594-498F-87CD-90DA2792A503}" type="pres">
      <dgm:prSet presAssocID="{9B8F91D6-1491-4704-9C30-7CEACB80153F}" presName="level2Shape" presStyleLbl="node4" presStyleIdx="15" presStyleCnt="20" custScaleY="137802"/>
      <dgm:spPr/>
    </dgm:pt>
    <dgm:pt modelId="{B2ABAD25-D3EC-4682-9490-E7F6DF2781A6}" type="pres">
      <dgm:prSet presAssocID="{9B8F91D6-1491-4704-9C30-7CEACB80153F}" presName="hierChild3" presStyleCnt="0"/>
      <dgm:spPr/>
    </dgm:pt>
    <dgm:pt modelId="{48476724-BC26-420A-9AC2-462E4DFD8E7D}" type="pres">
      <dgm:prSet presAssocID="{838DD781-81F4-4365-B02D-77A0C7DD6563}" presName="Name19" presStyleLbl="parChTrans1D4" presStyleIdx="16" presStyleCnt="20"/>
      <dgm:spPr/>
    </dgm:pt>
    <dgm:pt modelId="{EF3770B9-3105-4FC6-8D89-B3436B2D17B8}" type="pres">
      <dgm:prSet presAssocID="{06139FD8-8452-4FCB-ADF7-90FDF7DE0769}" presName="Name21" presStyleCnt="0"/>
      <dgm:spPr/>
    </dgm:pt>
    <dgm:pt modelId="{544B2347-76D1-46B7-9A2C-CFA1ADEEB5C9}" type="pres">
      <dgm:prSet presAssocID="{06139FD8-8452-4FCB-ADF7-90FDF7DE0769}" presName="level2Shape" presStyleLbl="node4" presStyleIdx="16" presStyleCnt="20"/>
      <dgm:spPr/>
    </dgm:pt>
    <dgm:pt modelId="{65FF2265-7CC5-4DDE-98B6-CC4D94932D6C}" type="pres">
      <dgm:prSet presAssocID="{06139FD8-8452-4FCB-ADF7-90FDF7DE0769}" presName="hierChild3" presStyleCnt="0"/>
      <dgm:spPr/>
    </dgm:pt>
    <dgm:pt modelId="{C5C96270-AD8B-4821-BCAF-6F0DBAA96D33}" type="pres">
      <dgm:prSet presAssocID="{21151CE8-0CF7-4648-B149-ED2A6FFA15FC}" presName="Name19" presStyleLbl="parChTrans1D4" presStyleIdx="17" presStyleCnt="20"/>
      <dgm:spPr/>
    </dgm:pt>
    <dgm:pt modelId="{FBF52FCA-EF97-4DF4-8B9B-1D71B7474852}" type="pres">
      <dgm:prSet presAssocID="{C82CC302-D18D-4A24-BEF7-92A7F707A8A2}" presName="Name21" presStyleCnt="0"/>
      <dgm:spPr/>
    </dgm:pt>
    <dgm:pt modelId="{6B204E49-5631-408A-A86A-DD8FAF177694}" type="pres">
      <dgm:prSet presAssocID="{C82CC302-D18D-4A24-BEF7-92A7F707A8A2}" presName="level2Shape" presStyleLbl="node4" presStyleIdx="17" presStyleCnt="20"/>
      <dgm:spPr/>
    </dgm:pt>
    <dgm:pt modelId="{AA2E846D-68BC-4DDE-9A2F-B636FA4C37DB}" type="pres">
      <dgm:prSet presAssocID="{C82CC302-D18D-4A24-BEF7-92A7F707A8A2}" presName="hierChild3" presStyleCnt="0"/>
      <dgm:spPr/>
    </dgm:pt>
    <dgm:pt modelId="{09320355-4580-4755-84F9-DA97BA78FEF9}" type="pres">
      <dgm:prSet presAssocID="{03AAC2AC-249E-4A8D-87A7-143BEDA51B38}" presName="Name19" presStyleLbl="parChTrans1D4" presStyleIdx="18" presStyleCnt="20"/>
      <dgm:spPr/>
    </dgm:pt>
    <dgm:pt modelId="{4D9C840D-141B-40AA-8106-487520B7DD43}" type="pres">
      <dgm:prSet presAssocID="{19E1F21B-1B19-406A-97D9-5BB1FB2A70A1}" presName="Name21" presStyleCnt="0"/>
      <dgm:spPr/>
    </dgm:pt>
    <dgm:pt modelId="{BAA43F32-942C-45FC-83B7-C8331A3DEFD5}" type="pres">
      <dgm:prSet presAssocID="{19E1F21B-1B19-406A-97D9-5BB1FB2A70A1}" presName="level2Shape" presStyleLbl="node4" presStyleIdx="18" presStyleCnt="20"/>
      <dgm:spPr/>
    </dgm:pt>
    <dgm:pt modelId="{D6395F8D-3684-40E9-968F-5D54089416B0}" type="pres">
      <dgm:prSet presAssocID="{19E1F21B-1B19-406A-97D9-5BB1FB2A70A1}" presName="hierChild3" presStyleCnt="0"/>
      <dgm:spPr/>
    </dgm:pt>
    <dgm:pt modelId="{32D7D2D9-6C26-45E2-B1E2-041750094EE3}" type="pres">
      <dgm:prSet presAssocID="{1E187902-8FB6-4265-9144-4559767D82AF}" presName="Name19" presStyleLbl="parChTrans1D4" presStyleIdx="19" presStyleCnt="20"/>
      <dgm:spPr/>
    </dgm:pt>
    <dgm:pt modelId="{375276F7-B842-439D-BFB6-2FE9364F31A4}" type="pres">
      <dgm:prSet presAssocID="{3A19913A-93AC-4774-A0BA-7D1DFF07757E}" presName="Name21" presStyleCnt="0"/>
      <dgm:spPr/>
    </dgm:pt>
    <dgm:pt modelId="{1F3DB71D-D5EE-436E-BBD7-A4CDAB92FF23}" type="pres">
      <dgm:prSet presAssocID="{3A19913A-93AC-4774-A0BA-7D1DFF07757E}" presName="level2Shape" presStyleLbl="node4" presStyleIdx="19" presStyleCnt="20"/>
      <dgm:spPr/>
    </dgm:pt>
    <dgm:pt modelId="{8FB94410-28B9-462F-8707-78DC0DDBCA06}" type="pres">
      <dgm:prSet presAssocID="{3A19913A-93AC-4774-A0BA-7D1DFF07757E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86A31401-16F2-4804-9349-E2A80BF09FE4}" type="presOf" srcId="{B4D945DF-A38B-4509-922D-85BD7F9D1330}" destId="{1062539D-F698-49B5-B289-7C1893E42264}" srcOrd="0" destOrd="0" presId="urn:microsoft.com/office/officeart/2005/8/layout/hierarchy6"/>
    <dgm:cxn modelId="{9F21FA05-6948-4DB5-8373-55ED2BCFC695}" type="presOf" srcId="{717A2C51-2D48-4D9A-815C-CF4E4EC9AA54}" destId="{B4D0C0BA-7744-4D56-B54A-2E523524AE4D}" srcOrd="0" destOrd="0" presId="urn:microsoft.com/office/officeart/2005/8/layout/hierarchy6"/>
    <dgm:cxn modelId="{B93E7608-115D-47F3-8239-562B2B4DB2DA}" srcId="{0AD569F5-C571-4D14-9565-42D6089519F9}" destId="{D8CD7F6A-86C1-4B01-BC42-2C8C7B6CB61D}" srcOrd="0" destOrd="0" parTransId="{1B644B45-F835-462C-A340-4A9698654781}" sibTransId="{D54EEFDC-1CF0-4C06-A7AF-CBC458BFC226}"/>
    <dgm:cxn modelId="{CC901E0C-3F4D-427B-B44A-690C01E12C2B}" type="presOf" srcId="{E6E43E59-FB81-4B43-ABF1-E41B7E4FE0DA}" destId="{39DE1794-9E1C-47A5-B7BD-AA4569D1F003}" srcOrd="0" destOrd="0" presId="urn:microsoft.com/office/officeart/2005/8/layout/hierarchy6"/>
    <dgm:cxn modelId="{B673700F-2083-4656-B633-197FBD7852B6}" srcId="{4351ED33-9FE6-48EC-A4D6-B71BA0B1DFC0}" destId="{EB6E5CE7-C040-4631-AF82-316B342B6F79}" srcOrd="1" destOrd="0" parTransId="{94401CBC-F426-4530-BBCE-F0C2B2B7DB1C}" sibTransId="{CF011BBF-C01D-4BDD-B287-678BC14B57F7}"/>
    <dgm:cxn modelId="{E3B7AF14-4E34-4EC4-ABD6-34E157B524B1}" srcId="{3A361438-4BDA-4432-9919-545A4848E7F9}" destId="{7AA4E8C0-CEF8-4D3B-8B9B-6B9ED5CEF93A}" srcOrd="0" destOrd="0" parTransId="{6AD5B8E9-1235-454B-8FAB-0305B06EA8A3}" sibTransId="{BE3DECB5-FB16-44EA-B864-F6F7B2C72E11}"/>
    <dgm:cxn modelId="{3F4E4825-E435-4FF1-9A16-504E850D007C}" srcId="{6E7E0300-D3AF-4D1A-8386-F4D9F0D4A7C1}" destId="{4351ED33-9FE6-48EC-A4D6-B71BA0B1DFC0}" srcOrd="0" destOrd="0" parTransId="{88C981FD-2E9D-4E2E-84CF-F0B173D68222}" sibTransId="{7A46C37F-1509-4108-B3E8-F714FEF4FCD1}"/>
    <dgm:cxn modelId="{5C9C0929-9D30-4A73-9D95-CF9283358AD5}" type="presOf" srcId="{1E63AEC1-59B6-45F8-B063-0A5EC8946AD7}" destId="{9C737F94-988D-4BDC-B867-108DF6E66BA4}" srcOrd="0" destOrd="0" presId="urn:microsoft.com/office/officeart/2005/8/layout/hierarchy6"/>
    <dgm:cxn modelId="{E44CEF2B-9DD7-4BDA-94BF-146F9F7693E6}" type="presOf" srcId="{1E187902-8FB6-4265-9144-4559767D82AF}" destId="{32D7D2D9-6C26-45E2-B1E2-041750094EE3}" srcOrd="0" destOrd="0" presId="urn:microsoft.com/office/officeart/2005/8/layout/hierarchy6"/>
    <dgm:cxn modelId="{CE4A432F-E0D6-4166-8CA1-2CA4D0EB9B9C}" srcId="{39E418E3-8DB0-4652-BCC7-95A73163AF7A}" destId="{6E7E0300-D3AF-4D1A-8386-F4D9F0D4A7C1}" srcOrd="1" destOrd="0" parTransId="{EBC631AB-C6FD-4F76-8A71-BA735A416C0C}" sibTransId="{6DC31497-6DFA-45C0-AF24-E24FDCEFF455}"/>
    <dgm:cxn modelId="{A6934737-2C59-44D1-A063-48AA4A7298AE}" type="presOf" srcId="{5770A625-8483-43AB-9044-445A8B81EF5D}" destId="{ADE0896C-C298-4131-8EE0-E4E7A7693B6E}" srcOrd="0" destOrd="0" presId="urn:microsoft.com/office/officeart/2005/8/layout/hierarchy6"/>
    <dgm:cxn modelId="{D25C373A-6C48-4BA4-BD20-F0C3EA550073}" type="presOf" srcId="{7AA4E8C0-CEF8-4D3B-8B9B-6B9ED5CEF93A}" destId="{BCDF49A8-05BA-4457-85AE-B13CB833ECC6}" srcOrd="0" destOrd="0" presId="urn:microsoft.com/office/officeart/2005/8/layout/hierarchy6"/>
    <dgm:cxn modelId="{9E0A483C-0BBF-4650-AE7F-E672293569F7}" type="presOf" srcId="{3A19913A-93AC-4774-A0BA-7D1DFF07757E}" destId="{1F3DB71D-D5EE-436E-BBD7-A4CDAB92FF23}" srcOrd="0" destOrd="0" presId="urn:microsoft.com/office/officeart/2005/8/layout/hierarchy6"/>
    <dgm:cxn modelId="{83C1023F-576E-4CFC-A67E-5F37DE694478}" type="presOf" srcId="{1B644B45-F835-462C-A340-4A9698654781}" destId="{9363753D-989A-480D-8B41-ACF3028A8D4F}" srcOrd="0" destOrd="0" presId="urn:microsoft.com/office/officeart/2005/8/layout/hierarchy6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4AE77940-BE61-41D4-8B6A-27F749703A07}" type="presOf" srcId="{6E7E0300-D3AF-4D1A-8386-F4D9F0D4A7C1}" destId="{61AAFAF7-80AB-4326-8607-1D0CE2DCA2FC}" srcOrd="0" destOrd="0" presId="urn:microsoft.com/office/officeart/2005/8/layout/hierarchy6"/>
    <dgm:cxn modelId="{BB46FA5C-8A1B-429E-B8A7-728CFE7E59B3}" type="presOf" srcId="{EBC631AB-C6FD-4F76-8A71-BA735A416C0C}" destId="{6D9F095D-F8C0-4A0D-A8FB-DCF0FB3A8F2D}" srcOrd="0" destOrd="0" presId="urn:microsoft.com/office/officeart/2005/8/layout/hierarchy6"/>
    <dgm:cxn modelId="{ACBBA05D-C7B8-40DC-9F4E-86FCFCE8EF50}" type="presOf" srcId="{0AD569F5-C571-4D14-9565-42D6089519F9}" destId="{B12D495F-2A2A-48C1-99BF-F74E37EEABA0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FE51564D-3C96-409F-9C81-6B298256F326}" type="presOf" srcId="{AF5EAE42-3AA9-4ACC-81D2-F7633547D1AC}" destId="{2A0241A5-8BD4-4774-8357-46E994F2D521}" srcOrd="0" destOrd="0" presId="urn:microsoft.com/office/officeart/2005/8/layout/hierarchy6"/>
    <dgm:cxn modelId="{F8A01E4E-4D7A-4AD8-9AF6-883E655BBD17}" type="presOf" srcId="{94401CBC-F426-4530-BBCE-F0C2B2B7DB1C}" destId="{A96BB028-5237-48A1-8D57-A3A9EBEC7BD9}" srcOrd="0" destOrd="0" presId="urn:microsoft.com/office/officeart/2005/8/layout/hierarchy6"/>
    <dgm:cxn modelId="{3A42E14E-0578-418B-AA4F-0C3D478D7E6D}" type="presOf" srcId="{61E6CC2E-5A11-42AB-B2DF-071B529FBB82}" destId="{8D53A2A0-D972-40A0-84C0-ED07CE6B9472}" srcOrd="0" destOrd="0" presId="urn:microsoft.com/office/officeart/2005/8/layout/hierarchy6"/>
    <dgm:cxn modelId="{552FAA71-D431-4AAC-94B5-568A21EBD98E}" type="presOf" srcId="{ACC2D99E-04C4-411C-837A-49274164E04B}" destId="{88F82218-2D99-4059-805E-17BD7CB658FF}" srcOrd="0" destOrd="0" presId="urn:microsoft.com/office/officeart/2005/8/layout/hierarchy6"/>
    <dgm:cxn modelId="{EFC1F751-2BFD-4675-8289-A449C025867D}" type="presOf" srcId="{9B8F91D6-1491-4704-9C30-7CEACB80153F}" destId="{FFB8F467-4594-498F-87CD-90DA2792A503}" srcOrd="0" destOrd="0" presId="urn:microsoft.com/office/officeart/2005/8/layout/hierarchy6"/>
    <dgm:cxn modelId="{C66C1E52-8535-4F09-A5F4-F7E6854948F0}" type="presOf" srcId="{093E60EA-5FDD-4B22-90B9-8F745086C749}" destId="{303A920F-AC97-4EAC-AD05-823E1120836A}" srcOrd="0" destOrd="0" presId="urn:microsoft.com/office/officeart/2005/8/layout/hierarchy6"/>
    <dgm:cxn modelId="{1A748772-89AB-4356-9DA8-F5B1FE3B40B4}" type="presOf" srcId="{C82CC302-D18D-4A24-BEF7-92A7F707A8A2}" destId="{6B204E49-5631-408A-A86A-DD8FAF177694}" srcOrd="0" destOrd="0" presId="urn:microsoft.com/office/officeart/2005/8/layout/hierarchy6"/>
    <dgm:cxn modelId="{6688D853-877D-403B-8F75-0F0F4DDA150F}" type="presOf" srcId="{03AAC2AC-249E-4A8D-87A7-143BEDA51B38}" destId="{09320355-4580-4755-84F9-DA97BA78FEF9}" srcOrd="0" destOrd="0" presId="urn:microsoft.com/office/officeart/2005/8/layout/hierarchy6"/>
    <dgm:cxn modelId="{448DEA53-48DB-4B9D-BFE4-0DD7B93F6079}" type="presOf" srcId="{1A09D68C-30ED-4AA0-A470-E9A0F6D57B66}" destId="{F4DB93F7-B0B1-460A-B822-2E59CC2D906E}" srcOrd="0" destOrd="0" presId="urn:microsoft.com/office/officeart/2005/8/layout/hierarchy6"/>
    <dgm:cxn modelId="{B4244F54-D285-4A74-92F0-1469C860A598}" srcId="{EB6E5CE7-C040-4631-AF82-316B342B6F79}" destId="{C18F9E77-4B07-4ADA-B4B5-07839EB2ACF8}" srcOrd="0" destOrd="0" parTransId="{38C5C70E-985E-4BA0-95C3-63FB81C65EE8}" sibTransId="{F654DA84-9F83-472A-9B27-70843695FD93}"/>
    <dgm:cxn modelId="{058AC574-5A4A-4D8E-805E-08E9CDD64454}" type="presOf" srcId="{90C9294A-F2C2-4325-8A7C-A5D6871BBD10}" destId="{7CC5FFF1-6EB7-4300-A569-1E084153BF3B}" srcOrd="0" destOrd="0" presId="urn:microsoft.com/office/officeart/2005/8/layout/hierarchy6"/>
    <dgm:cxn modelId="{A68F4875-D643-4F28-A834-BF5541FC9CF8}" srcId="{C82CC302-D18D-4A24-BEF7-92A7F707A8A2}" destId="{19E1F21B-1B19-406A-97D9-5BB1FB2A70A1}" srcOrd="0" destOrd="0" parTransId="{03AAC2AC-249E-4A8D-87A7-143BEDA51B38}" sibTransId="{2D326EA7-D635-4DF4-A3C3-AD4C1AFD8E91}"/>
    <dgm:cxn modelId="{05D30D7C-548D-4571-B3D3-0BF918642CC9}" type="presOf" srcId="{19E1F21B-1B19-406A-97D9-5BB1FB2A70A1}" destId="{BAA43F32-942C-45FC-83B7-C8331A3DEFD5}" srcOrd="0" destOrd="0" presId="urn:microsoft.com/office/officeart/2005/8/layout/hierarchy6"/>
    <dgm:cxn modelId="{13FF7380-D02B-40AE-8329-FF3E55BFB62A}" type="presOf" srcId="{77BDD014-53CF-4697-9AA8-6F27B58D4B55}" destId="{1AEF9E76-E65C-4A66-97CF-3751F45B9944}" srcOrd="0" destOrd="0" presId="urn:microsoft.com/office/officeart/2005/8/layout/hierarchy6"/>
    <dgm:cxn modelId="{7FFBA080-AB89-4F01-AC1D-547FBC35C551}" type="presOf" srcId="{88C981FD-2E9D-4E2E-84CF-F0B173D68222}" destId="{6496360B-016E-4F0C-A715-903942E55D7D}" srcOrd="0" destOrd="0" presId="urn:microsoft.com/office/officeart/2005/8/layout/hierarchy6"/>
    <dgm:cxn modelId="{5B158887-C606-4CCE-A9EC-6109B2046BAC}" srcId="{717A2C51-2D48-4D9A-815C-CF4E4EC9AA54}" destId="{90C9294A-F2C2-4325-8A7C-A5D6871BBD10}" srcOrd="0" destOrd="0" parTransId="{B4D945DF-A38B-4509-922D-85BD7F9D1330}" sibTransId="{C2DEEB8E-4053-4C08-9634-BC6A1BF36BC3}"/>
    <dgm:cxn modelId="{94510D89-8109-463A-A6B1-D3B3242CE1F1}" type="presOf" srcId="{06139FD8-8452-4FCB-ADF7-90FDF7DE0769}" destId="{544B2347-76D1-46B7-9A2C-CFA1ADEEB5C9}" srcOrd="0" destOrd="0" presId="urn:microsoft.com/office/officeart/2005/8/layout/hierarchy6"/>
    <dgm:cxn modelId="{6A55488B-41FC-4B27-B47D-2FA23808A140}" type="presOf" srcId="{C18F9E77-4B07-4ADA-B4B5-07839EB2ACF8}" destId="{F4E50ED1-59FC-4E9E-9C73-104F8D36F7F0}" srcOrd="0" destOrd="0" presId="urn:microsoft.com/office/officeart/2005/8/layout/hierarchy6"/>
    <dgm:cxn modelId="{E3436C8E-B025-4DFC-A068-F660AAA8FCFB}" type="presOf" srcId="{EB6E5CE7-C040-4631-AF82-316B342B6F79}" destId="{F1A9518B-7F34-4858-BF17-C960C8E80F9C}" srcOrd="0" destOrd="0" presId="urn:microsoft.com/office/officeart/2005/8/layout/hierarchy6"/>
    <dgm:cxn modelId="{09692896-4018-40DB-9945-EB956A14D1A7}" srcId="{5770A625-8483-43AB-9044-445A8B81EF5D}" destId="{9B8F91D6-1491-4704-9C30-7CEACB80153F}" srcOrd="0" destOrd="0" parTransId="{05A0223C-7230-42C7-A1FD-0177407C4C2A}" sibTransId="{4904AFD3-3567-4D13-9D0D-98C92058E641}"/>
    <dgm:cxn modelId="{7537C197-2FC5-4B20-BDC2-FAC5E4EF12A5}" type="presOf" srcId="{39E418E3-8DB0-4652-BCC7-95A73163AF7A}" destId="{BEC48874-7BD0-4EB0-BEC6-B5245F6DEA54}" srcOrd="0" destOrd="0" presId="urn:microsoft.com/office/officeart/2005/8/layout/hierarchy6"/>
    <dgm:cxn modelId="{19C4B998-38E1-4640-BA69-34FB48CFF187}" srcId="{06139FD8-8452-4FCB-ADF7-90FDF7DE0769}" destId="{C82CC302-D18D-4A24-BEF7-92A7F707A8A2}" srcOrd="0" destOrd="0" parTransId="{21151CE8-0CF7-4648-B149-ED2A6FFA15FC}" sibTransId="{3D66F467-A5F4-4C7A-98C4-5DE9F5F78717}"/>
    <dgm:cxn modelId="{71C6D699-D05F-4242-8C86-28C2D4B987D0}" srcId="{82459ACF-C396-461B-9C34-1F601BE6223C}" destId="{3A19913A-93AC-4774-A0BA-7D1DFF07757E}" srcOrd="1" destOrd="0" parTransId="{1E187902-8FB6-4265-9144-4559767D82AF}" sibTransId="{E483B290-7440-4B5D-872A-51AC43F2AF25}"/>
    <dgm:cxn modelId="{2952D999-5682-4E83-8021-D9DA6B4E38E0}" srcId="{4351ED33-9FE6-48EC-A4D6-B71BA0B1DFC0}" destId="{1A09D68C-30ED-4AA0-A470-E9A0F6D57B66}" srcOrd="0" destOrd="0" parTransId="{7D53B067-BDD3-4371-A98F-FACF55284508}" sibTransId="{860C53AE-AB23-474F-ADC1-E7E944E962EA}"/>
    <dgm:cxn modelId="{2030A69E-9CFF-4F57-A865-6EBFE84F1A51}" srcId="{82459ACF-C396-461B-9C34-1F601BE6223C}" destId="{717A2C51-2D48-4D9A-815C-CF4E4EC9AA54}" srcOrd="0" destOrd="0" parTransId="{76291F6A-B795-4743-8455-4D4B176C45F3}" sibTransId="{E07284E7-5DDB-4B08-AAFA-F496EC71FA53}"/>
    <dgm:cxn modelId="{EDB586A0-C197-4EB8-B3A3-00D89C2524A4}" type="presOf" srcId="{21929978-2C7D-4934-94DD-9E3E60140F86}" destId="{145D9933-D9A9-4950-BF10-BA48A6933543}" srcOrd="0" destOrd="0" presId="urn:microsoft.com/office/officeart/2005/8/layout/hierarchy6"/>
    <dgm:cxn modelId="{21E4BAA2-EFB2-4F1A-BAC0-80216C65104C}" srcId="{39E418E3-8DB0-4652-BCC7-95A73163AF7A}" destId="{49BC962E-F041-4191-8915-0AC5D1D9514C}" srcOrd="0" destOrd="0" parTransId="{001C955D-07ED-423A-A0A2-D74D9B845760}" sibTransId="{ACC90CC4-04BC-49CF-A4F3-52B4E587E6A1}"/>
    <dgm:cxn modelId="{970B73AA-4341-42E7-B608-2749FA18EC8D}" type="presOf" srcId="{49BC962E-F041-4191-8915-0AC5D1D9514C}" destId="{783752CD-C2A6-409E-821A-0F38E6B3CF2A}" srcOrd="0" destOrd="0" presId="urn:microsoft.com/office/officeart/2005/8/layout/hierarchy6"/>
    <dgm:cxn modelId="{5849FEAE-3F63-45D6-AA50-BB2296E612DA}" type="presOf" srcId="{838DD781-81F4-4365-B02D-77A0C7DD6563}" destId="{48476724-BC26-420A-9AC2-462E4DFD8E7D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895F9CB2-A61B-47AC-B663-EC76ED22B0D1}" srcId="{49BC962E-F041-4191-8915-0AC5D1D9514C}" destId="{3A361438-4BDA-4432-9919-545A4848E7F9}" srcOrd="0" destOrd="0" parTransId="{E6E43E59-FB81-4B43-ABF1-E41B7E4FE0DA}" sibTransId="{7C5BCB88-A97C-4425-9BCF-840F88677E56}"/>
    <dgm:cxn modelId="{5A3349B9-9DF3-4D9C-A753-9DC61FDC2DFC}" srcId="{5770A625-8483-43AB-9044-445A8B81EF5D}" destId="{06139FD8-8452-4FCB-ADF7-90FDF7DE0769}" srcOrd="1" destOrd="0" parTransId="{838DD781-81F4-4365-B02D-77A0C7DD6563}" sibTransId="{2A773DEE-8006-41DB-9C50-C16108AE332B}"/>
    <dgm:cxn modelId="{178B65C2-DB1A-44C3-83D6-181A2A11E3DA}" type="presOf" srcId="{05A0223C-7230-42C7-A1FD-0177407C4C2A}" destId="{94B59345-0645-4748-942E-4C189D689489}" srcOrd="0" destOrd="0" presId="urn:microsoft.com/office/officeart/2005/8/layout/hierarchy6"/>
    <dgm:cxn modelId="{71EBD2C3-5EAF-47FD-9978-25064ADEBAEB}" type="presOf" srcId="{7D53B067-BDD3-4371-A98F-FACF55284508}" destId="{60A421A3-5F50-45A8-B73B-2CE67670CC2B}" srcOrd="0" destOrd="0" presId="urn:microsoft.com/office/officeart/2005/8/layout/hierarchy6"/>
    <dgm:cxn modelId="{8952A3C5-081F-4473-8C6D-7A510C7805E6}" type="presOf" srcId="{38C5C70E-985E-4BA0-95C3-63FB81C65EE8}" destId="{2D7121C5-30C1-42B2-AF47-9A55FCA37CD2}" srcOrd="0" destOrd="0" presId="urn:microsoft.com/office/officeart/2005/8/layout/hierarchy6"/>
    <dgm:cxn modelId="{7E82BDC5-92BE-453D-8DF6-DCE793627DC9}" type="presOf" srcId="{21151CE8-0CF7-4648-B149-ED2A6FFA15FC}" destId="{C5C96270-AD8B-4821-BCAF-6F0DBAA96D33}" srcOrd="0" destOrd="0" presId="urn:microsoft.com/office/officeart/2005/8/layout/hierarchy6"/>
    <dgm:cxn modelId="{2ED9ECC5-558F-4FF8-8EA1-59E44C4E575F}" srcId="{C18F9E77-4B07-4ADA-B4B5-07839EB2ACF8}" destId="{77BDD014-53CF-4697-9AA8-6F27B58D4B55}" srcOrd="0" destOrd="0" parTransId="{A6BF0102-CF00-4E00-B699-FBC1E5146F3E}" sibTransId="{58CEEF90-9DE1-4EBD-BCFA-03943AF1DB53}"/>
    <dgm:cxn modelId="{FC62EFC6-00B5-4320-BEFD-ECB54C1F8B8E}" type="presOf" srcId="{001C955D-07ED-423A-A0A2-D74D9B845760}" destId="{3018C811-0387-44AF-A184-B65EED8FEA8D}" srcOrd="0" destOrd="0" presId="urn:microsoft.com/office/officeart/2005/8/layout/hierarchy6"/>
    <dgm:cxn modelId="{56E680C7-BFC0-4736-8BB4-FBDB120E05A0}" srcId="{49BC962E-F041-4191-8915-0AC5D1D9514C}" destId="{0AD569F5-C571-4D14-9565-42D6089519F9}" srcOrd="1" destOrd="0" parTransId="{ACC2D99E-04C4-411C-837A-49274164E04B}" sibTransId="{7E4449AB-BC12-4618-AECE-DCF3E6D80E3B}"/>
    <dgm:cxn modelId="{666A92CE-B614-4538-8018-285D6C6B3F5C}" type="presOf" srcId="{3A361438-4BDA-4432-9919-545A4848E7F9}" destId="{EB8D95E8-9C36-4D34-9214-F7A5E4C28CF2}" srcOrd="0" destOrd="0" presId="urn:microsoft.com/office/officeart/2005/8/layout/hierarchy6"/>
    <dgm:cxn modelId="{759B94D2-290A-4E44-9437-A699387C2819}" type="presOf" srcId="{04BF1DFF-5BFB-4A3B-932D-CA1B8F059176}" destId="{A68EDB79-341D-4E1E-A729-0B1E6DE0DCF6}" srcOrd="0" destOrd="0" presId="urn:microsoft.com/office/officeart/2005/8/layout/hierarchy6"/>
    <dgm:cxn modelId="{D66B06D4-9827-4555-9E61-9A595E1FAC96}" type="presOf" srcId="{8B5F58D7-0B94-4571-91E4-C805836D2EC8}" destId="{D4BEA348-BF96-480E-B419-AAB946E0FA6A}" srcOrd="0" destOrd="0" presId="urn:microsoft.com/office/officeart/2005/8/layout/hierarchy6"/>
    <dgm:cxn modelId="{BE24F0D7-9D87-43F5-B13A-1B567A06F3FF}" srcId="{717A2C51-2D48-4D9A-815C-CF4E4EC9AA54}" destId="{5770A625-8483-43AB-9044-445A8B81EF5D}" srcOrd="1" destOrd="0" parTransId="{04BF1DFF-5BFB-4A3B-932D-CA1B8F059176}" sibTransId="{268E7A9B-25AC-4359-928A-9BF9B90E3A49}"/>
    <dgm:cxn modelId="{2E4F28D9-0796-436E-8FA9-B0F93856B9BE}" type="presOf" srcId="{4351ED33-9FE6-48EC-A4D6-B71BA0B1DFC0}" destId="{776EFEDE-7CDD-4DF7-ADA2-DEE4A7597BA0}" srcOrd="0" destOrd="0" presId="urn:microsoft.com/office/officeart/2005/8/layout/hierarchy6"/>
    <dgm:cxn modelId="{12759FDE-4318-4B12-97FC-DE9BA25BA1F7}" type="presOf" srcId="{D8CD7F6A-86C1-4B01-BC42-2C8C7B6CB61D}" destId="{45636E70-B82D-43B7-8832-8A0AACBC365A}" srcOrd="0" destOrd="0" presId="urn:microsoft.com/office/officeart/2005/8/layout/hierarchy6"/>
    <dgm:cxn modelId="{4E3114E4-A68A-4A60-ACAA-73DCDB329345}" srcId="{6E7E0300-D3AF-4D1A-8386-F4D9F0D4A7C1}" destId="{82459ACF-C396-461B-9C34-1F601BE6223C}" srcOrd="1" destOrd="0" parTransId="{21929978-2C7D-4934-94DD-9E3E60140F86}" sibTransId="{243413C8-C648-48D2-AC0A-ECA3B7DFA671}"/>
    <dgm:cxn modelId="{CC1C2EE8-0F3E-4276-AF78-89D060765AE6}" type="presOf" srcId="{6AD5B8E9-1235-454B-8FAB-0305B06EA8A3}" destId="{4716AABA-5E44-49C9-915C-1A25ED284F99}" srcOrd="0" destOrd="0" presId="urn:microsoft.com/office/officeart/2005/8/layout/hierarchy6"/>
    <dgm:cxn modelId="{5F2322EA-FFAF-4CF2-AECD-904BDE6BF557}" srcId="{49BC962E-F041-4191-8915-0AC5D1D9514C}" destId="{8B5F58D7-0B94-4571-91E4-C805836D2EC8}" srcOrd="2" destOrd="0" parTransId="{AF5EAE42-3AA9-4ACC-81D2-F7633547D1AC}" sibTransId="{84962E8F-0265-465A-A78C-D4A10FF50065}"/>
    <dgm:cxn modelId="{FAAA4FF0-4464-4A34-A417-7D6FDEA757D4}" srcId="{90C9294A-F2C2-4325-8A7C-A5D6871BBD10}" destId="{093E60EA-5FDD-4B22-90B9-8F745086C749}" srcOrd="0" destOrd="0" parTransId="{1E63AEC1-59B6-45F8-B063-0A5EC8946AD7}" sibTransId="{D0171125-5C36-4A77-9F8D-7D97BE53A1AB}"/>
    <dgm:cxn modelId="{61BBBFF1-3A09-40D6-9E74-44ECDD18CABE}" type="presOf" srcId="{A6BF0102-CF00-4E00-B699-FBC1E5146F3E}" destId="{CB80EA6B-8CA2-41FE-9BE1-D5D0B12CE2E0}" srcOrd="0" destOrd="0" presId="urn:microsoft.com/office/officeart/2005/8/layout/hierarchy6"/>
    <dgm:cxn modelId="{4F29D7F3-7D89-41DB-84A6-430F2BFDEA62}" type="presOf" srcId="{82459ACF-C396-461B-9C34-1F601BE6223C}" destId="{2AEBA728-78D6-4D90-AF37-FECC0E6B40AF}" srcOrd="0" destOrd="0" presId="urn:microsoft.com/office/officeart/2005/8/layout/hierarchy6"/>
    <dgm:cxn modelId="{538079FE-D8E0-4ED2-AA5B-D12E1B977695}" type="presOf" srcId="{76291F6A-B795-4743-8455-4D4B176C45F3}" destId="{5465763E-8C5D-4382-9661-AE8A3FAC8CBA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AFDB5C16-F611-40CC-983C-79C6D786F349}" type="presParOf" srcId="{D2A555DE-D166-4F16-93DA-74473FE37B47}" destId="{8D53A2A0-D972-40A0-84C0-ED07CE6B9472}" srcOrd="0" destOrd="0" presId="urn:microsoft.com/office/officeart/2005/8/layout/hierarchy6"/>
    <dgm:cxn modelId="{5C2A69A5-6A2F-409A-83B3-09957233FB79}" type="presParOf" srcId="{D2A555DE-D166-4F16-93DA-74473FE37B47}" destId="{C60AC42A-F348-4F46-A62A-B67C9F11996E}" srcOrd="1" destOrd="0" presId="urn:microsoft.com/office/officeart/2005/8/layout/hierarchy6"/>
    <dgm:cxn modelId="{ABEF9987-73A2-4640-884F-A5267B46825D}" type="presParOf" srcId="{C60AC42A-F348-4F46-A62A-B67C9F11996E}" destId="{BEC48874-7BD0-4EB0-BEC6-B5245F6DEA54}" srcOrd="0" destOrd="0" presId="urn:microsoft.com/office/officeart/2005/8/layout/hierarchy6"/>
    <dgm:cxn modelId="{DFD07FC2-D90C-4F86-BB9A-1372B506F599}" type="presParOf" srcId="{C60AC42A-F348-4F46-A62A-B67C9F11996E}" destId="{5B7E0289-205D-4C5B-9EA9-E449E99A2C21}" srcOrd="1" destOrd="0" presId="urn:microsoft.com/office/officeart/2005/8/layout/hierarchy6"/>
    <dgm:cxn modelId="{DA2F1562-270E-4845-A477-26B5AFB49BD6}" type="presParOf" srcId="{5B7E0289-205D-4C5B-9EA9-E449E99A2C21}" destId="{3018C811-0387-44AF-A184-B65EED8FEA8D}" srcOrd="0" destOrd="0" presId="urn:microsoft.com/office/officeart/2005/8/layout/hierarchy6"/>
    <dgm:cxn modelId="{3EB62E82-6B62-47D3-AB44-531FD190B48F}" type="presParOf" srcId="{5B7E0289-205D-4C5B-9EA9-E449E99A2C21}" destId="{E49B585E-B02C-4B79-A07C-8CCADC2FACB5}" srcOrd="1" destOrd="0" presId="urn:microsoft.com/office/officeart/2005/8/layout/hierarchy6"/>
    <dgm:cxn modelId="{3219E652-917C-4AAD-8BFE-9BC63C8116D1}" type="presParOf" srcId="{E49B585E-B02C-4B79-A07C-8CCADC2FACB5}" destId="{783752CD-C2A6-409E-821A-0F38E6B3CF2A}" srcOrd="0" destOrd="0" presId="urn:microsoft.com/office/officeart/2005/8/layout/hierarchy6"/>
    <dgm:cxn modelId="{080C2AD0-5B33-4C72-833E-B57A38643648}" type="presParOf" srcId="{E49B585E-B02C-4B79-A07C-8CCADC2FACB5}" destId="{126FDAAF-83E8-49AA-9A07-1FF6C61FD733}" srcOrd="1" destOrd="0" presId="urn:microsoft.com/office/officeart/2005/8/layout/hierarchy6"/>
    <dgm:cxn modelId="{EC0F430B-B771-4062-BD1E-F966B74BFABB}" type="presParOf" srcId="{126FDAAF-83E8-49AA-9A07-1FF6C61FD733}" destId="{39DE1794-9E1C-47A5-B7BD-AA4569D1F003}" srcOrd="0" destOrd="0" presId="urn:microsoft.com/office/officeart/2005/8/layout/hierarchy6"/>
    <dgm:cxn modelId="{7F1708BE-9A51-48E1-B194-7DCCF6A96EF7}" type="presParOf" srcId="{126FDAAF-83E8-49AA-9A07-1FF6C61FD733}" destId="{6CCB7D18-01EE-47C4-B0AD-409D5CD22DED}" srcOrd="1" destOrd="0" presId="urn:microsoft.com/office/officeart/2005/8/layout/hierarchy6"/>
    <dgm:cxn modelId="{96EB50D7-D2B1-42D3-A938-CCD81CDAE5B4}" type="presParOf" srcId="{6CCB7D18-01EE-47C4-B0AD-409D5CD22DED}" destId="{EB8D95E8-9C36-4D34-9214-F7A5E4C28CF2}" srcOrd="0" destOrd="0" presId="urn:microsoft.com/office/officeart/2005/8/layout/hierarchy6"/>
    <dgm:cxn modelId="{B7290326-B5F4-42E5-84F0-A5B75DF2A184}" type="presParOf" srcId="{6CCB7D18-01EE-47C4-B0AD-409D5CD22DED}" destId="{27C8E27B-1BAE-4C1B-9B2C-3EFD65349CA0}" srcOrd="1" destOrd="0" presId="urn:microsoft.com/office/officeart/2005/8/layout/hierarchy6"/>
    <dgm:cxn modelId="{D0020181-F32D-4C20-A1CF-90C8E3ABD0E3}" type="presParOf" srcId="{27C8E27B-1BAE-4C1B-9B2C-3EFD65349CA0}" destId="{4716AABA-5E44-49C9-915C-1A25ED284F99}" srcOrd="0" destOrd="0" presId="urn:microsoft.com/office/officeart/2005/8/layout/hierarchy6"/>
    <dgm:cxn modelId="{5D50D093-A18A-4B0D-8DA7-077AA40C985D}" type="presParOf" srcId="{27C8E27B-1BAE-4C1B-9B2C-3EFD65349CA0}" destId="{991307A8-1736-46EA-B8B9-1612E9B4E25B}" srcOrd="1" destOrd="0" presId="urn:microsoft.com/office/officeart/2005/8/layout/hierarchy6"/>
    <dgm:cxn modelId="{7D62220A-B628-4BEC-8E3C-9790E62D2062}" type="presParOf" srcId="{991307A8-1736-46EA-B8B9-1612E9B4E25B}" destId="{BCDF49A8-05BA-4457-85AE-B13CB833ECC6}" srcOrd="0" destOrd="0" presId="urn:microsoft.com/office/officeart/2005/8/layout/hierarchy6"/>
    <dgm:cxn modelId="{5A6D83D1-3954-4EB9-A5F0-C8A9A87C0D37}" type="presParOf" srcId="{991307A8-1736-46EA-B8B9-1612E9B4E25B}" destId="{9B256685-5427-4B8D-B01C-2AE391C95A8A}" srcOrd="1" destOrd="0" presId="urn:microsoft.com/office/officeart/2005/8/layout/hierarchy6"/>
    <dgm:cxn modelId="{5989BF17-9FD3-4F6E-896B-C24D5FBFD89C}" type="presParOf" srcId="{126FDAAF-83E8-49AA-9A07-1FF6C61FD733}" destId="{88F82218-2D99-4059-805E-17BD7CB658FF}" srcOrd="2" destOrd="0" presId="urn:microsoft.com/office/officeart/2005/8/layout/hierarchy6"/>
    <dgm:cxn modelId="{9E4FB246-4365-40A3-A969-0926BCBA3E63}" type="presParOf" srcId="{126FDAAF-83E8-49AA-9A07-1FF6C61FD733}" destId="{70BA3B79-75C9-4C66-90C8-8BF22BBF8661}" srcOrd="3" destOrd="0" presId="urn:microsoft.com/office/officeart/2005/8/layout/hierarchy6"/>
    <dgm:cxn modelId="{EB6AF02C-F39A-4E9B-9808-39CF7628719E}" type="presParOf" srcId="{70BA3B79-75C9-4C66-90C8-8BF22BBF8661}" destId="{B12D495F-2A2A-48C1-99BF-F74E37EEABA0}" srcOrd="0" destOrd="0" presId="urn:microsoft.com/office/officeart/2005/8/layout/hierarchy6"/>
    <dgm:cxn modelId="{187DB35E-9104-4E8E-A967-DCBF478097C9}" type="presParOf" srcId="{70BA3B79-75C9-4C66-90C8-8BF22BBF8661}" destId="{AF20AEE8-627D-4472-8576-9F39E4901FEB}" srcOrd="1" destOrd="0" presId="urn:microsoft.com/office/officeart/2005/8/layout/hierarchy6"/>
    <dgm:cxn modelId="{00546EBE-0E09-4A61-A3D4-BD13275102A6}" type="presParOf" srcId="{AF20AEE8-627D-4472-8576-9F39E4901FEB}" destId="{9363753D-989A-480D-8B41-ACF3028A8D4F}" srcOrd="0" destOrd="0" presId="urn:microsoft.com/office/officeart/2005/8/layout/hierarchy6"/>
    <dgm:cxn modelId="{2F34DFF9-3981-44C6-BDF3-41D45EE8A07F}" type="presParOf" srcId="{AF20AEE8-627D-4472-8576-9F39E4901FEB}" destId="{E5EC3560-C25C-429F-AFEE-60ED0B36CC87}" srcOrd="1" destOrd="0" presId="urn:microsoft.com/office/officeart/2005/8/layout/hierarchy6"/>
    <dgm:cxn modelId="{08ADB7BB-331F-4D18-A1D8-5F0DC50180E9}" type="presParOf" srcId="{E5EC3560-C25C-429F-AFEE-60ED0B36CC87}" destId="{45636E70-B82D-43B7-8832-8A0AACBC365A}" srcOrd="0" destOrd="0" presId="urn:microsoft.com/office/officeart/2005/8/layout/hierarchy6"/>
    <dgm:cxn modelId="{09A399CC-6858-43B8-BB61-9DF67A18224D}" type="presParOf" srcId="{E5EC3560-C25C-429F-AFEE-60ED0B36CC87}" destId="{BACB0824-C90E-41C2-BA33-F6EC57E6B434}" srcOrd="1" destOrd="0" presId="urn:microsoft.com/office/officeart/2005/8/layout/hierarchy6"/>
    <dgm:cxn modelId="{926F3DE2-54AA-4AEC-960C-477BFD9621DA}" type="presParOf" srcId="{126FDAAF-83E8-49AA-9A07-1FF6C61FD733}" destId="{2A0241A5-8BD4-4774-8357-46E994F2D521}" srcOrd="4" destOrd="0" presId="urn:microsoft.com/office/officeart/2005/8/layout/hierarchy6"/>
    <dgm:cxn modelId="{150D2EC6-6C98-430A-BDCD-2FF17E4084C3}" type="presParOf" srcId="{126FDAAF-83E8-49AA-9A07-1FF6C61FD733}" destId="{042C4614-9B53-49B6-B7C7-39A26BE5579E}" srcOrd="5" destOrd="0" presId="urn:microsoft.com/office/officeart/2005/8/layout/hierarchy6"/>
    <dgm:cxn modelId="{3EF638FE-668D-4023-B6DD-76A394E13899}" type="presParOf" srcId="{042C4614-9B53-49B6-B7C7-39A26BE5579E}" destId="{D4BEA348-BF96-480E-B419-AAB946E0FA6A}" srcOrd="0" destOrd="0" presId="urn:microsoft.com/office/officeart/2005/8/layout/hierarchy6"/>
    <dgm:cxn modelId="{9192FC95-F8B9-4F7C-A4E9-0A733F01D60C}" type="presParOf" srcId="{042C4614-9B53-49B6-B7C7-39A26BE5579E}" destId="{A954103E-8E11-4889-B523-EC3FEE08565B}" srcOrd="1" destOrd="0" presId="urn:microsoft.com/office/officeart/2005/8/layout/hierarchy6"/>
    <dgm:cxn modelId="{9ACC660E-64DF-41B8-A744-2EF296B8ED4B}" type="presParOf" srcId="{5B7E0289-205D-4C5B-9EA9-E449E99A2C21}" destId="{6D9F095D-F8C0-4A0D-A8FB-DCF0FB3A8F2D}" srcOrd="2" destOrd="0" presId="urn:microsoft.com/office/officeart/2005/8/layout/hierarchy6"/>
    <dgm:cxn modelId="{9CFBAE80-0905-4BCE-8827-A98CE6331198}" type="presParOf" srcId="{5B7E0289-205D-4C5B-9EA9-E449E99A2C21}" destId="{9081ABFD-AC99-440E-BEE4-D9AE1C638792}" srcOrd="3" destOrd="0" presId="urn:microsoft.com/office/officeart/2005/8/layout/hierarchy6"/>
    <dgm:cxn modelId="{7BD70BE3-EC05-45D0-B7D8-89EBF81EFB7C}" type="presParOf" srcId="{9081ABFD-AC99-440E-BEE4-D9AE1C638792}" destId="{61AAFAF7-80AB-4326-8607-1D0CE2DCA2FC}" srcOrd="0" destOrd="0" presId="urn:microsoft.com/office/officeart/2005/8/layout/hierarchy6"/>
    <dgm:cxn modelId="{9BFFAAC7-8E93-4666-8A61-224F9EDAD230}" type="presParOf" srcId="{9081ABFD-AC99-440E-BEE4-D9AE1C638792}" destId="{8B2DBC91-3620-49D5-8437-1A217C2C641E}" srcOrd="1" destOrd="0" presId="urn:microsoft.com/office/officeart/2005/8/layout/hierarchy6"/>
    <dgm:cxn modelId="{9253BA98-4DEE-4BF6-80C9-328EA0553B25}" type="presParOf" srcId="{8B2DBC91-3620-49D5-8437-1A217C2C641E}" destId="{6496360B-016E-4F0C-A715-903942E55D7D}" srcOrd="0" destOrd="0" presId="urn:microsoft.com/office/officeart/2005/8/layout/hierarchy6"/>
    <dgm:cxn modelId="{10F39A58-2A0F-4E88-8E94-5C7BDE9960A8}" type="presParOf" srcId="{8B2DBC91-3620-49D5-8437-1A217C2C641E}" destId="{807A89C8-C644-484F-9861-B4BFE1094776}" srcOrd="1" destOrd="0" presId="urn:microsoft.com/office/officeart/2005/8/layout/hierarchy6"/>
    <dgm:cxn modelId="{7CCEF0B4-E2FB-4F1D-97DC-21F47ECDCECA}" type="presParOf" srcId="{807A89C8-C644-484F-9861-B4BFE1094776}" destId="{776EFEDE-7CDD-4DF7-ADA2-DEE4A7597BA0}" srcOrd="0" destOrd="0" presId="urn:microsoft.com/office/officeart/2005/8/layout/hierarchy6"/>
    <dgm:cxn modelId="{FEA8E2E4-7BDC-491D-95DC-903506F6815D}" type="presParOf" srcId="{807A89C8-C644-484F-9861-B4BFE1094776}" destId="{4C02B9DC-734E-4B57-965C-606367B22273}" srcOrd="1" destOrd="0" presId="urn:microsoft.com/office/officeart/2005/8/layout/hierarchy6"/>
    <dgm:cxn modelId="{FE77A403-C6C0-4D0C-93C2-FAFBC0CC3BD1}" type="presParOf" srcId="{4C02B9DC-734E-4B57-965C-606367B22273}" destId="{60A421A3-5F50-45A8-B73B-2CE67670CC2B}" srcOrd="0" destOrd="0" presId="urn:microsoft.com/office/officeart/2005/8/layout/hierarchy6"/>
    <dgm:cxn modelId="{229A74DB-EA29-4F64-A9E1-C11DB9B9ADB6}" type="presParOf" srcId="{4C02B9DC-734E-4B57-965C-606367B22273}" destId="{1C71E6D9-8537-4D43-89AC-C5FF7D036CB2}" srcOrd="1" destOrd="0" presId="urn:microsoft.com/office/officeart/2005/8/layout/hierarchy6"/>
    <dgm:cxn modelId="{8600BA20-1BEE-40B2-9F3B-FE1330E13F83}" type="presParOf" srcId="{1C71E6D9-8537-4D43-89AC-C5FF7D036CB2}" destId="{F4DB93F7-B0B1-460A-B822-2E59CC2D906E}" srcOrd="0" destOrd="0" presId="urn:microsoft.com/office/officeart/2005/8/layout/hierarchy6"/>
    <dgm:cxn modelId="{C2169EF5-78DB-4E5E-B912-023E34B5FB18}" type="presParOf" srcId="{1C71E6D9-8537-4D43-89AC-C5FF7D036CB2}" destId="{CCA21D51-B98C-43D0-A7A6-8BF53E74B2EC}" srcOrd="1" destOrd="0" presId="urn:microsoft.com/office/officeart/2005/8/layout/hierarchy6"/>
    <dgm:cxn modelId="{A313394C-77E9-4B25-B06B-9397D4767010}" type="presParOf" srcId="{4C02B9DC-734E-4B57-965C-606367B22273}" destId="{A96BB028-5237-48A1-8D57-A3A9EBEC7BD9}" srcOrd="2" destOrd="0" presId="urn:microsoft.com/office/officeart/2005/8/layout/hierarchy6"/>
    <dgm:cxn modelId="{35549AD7-38DF-41E4-9794-FEA76A4BC323}" type="presParOf" srcId="{4C02B9DC-734E-4B57-965C-606367B22273}" destId="{AACCBB3B-ED72-4438-9A2C-0661C5809D1F}" srcOrd="3" destOrd="0" presId="urn:microsoft.com/office/officeart/2005/8/layout/hierarchy6"/>
    <dgm:cxn modelId="{7BC8B5CF-0C7A-4072-9DFA-C00FCBF1BC08}" type="presParOf" srcId="{AACCBB3B-ED72-4438-9A2C-0661C5809D1F}" destId="{F1A9518B-7F34-4858-BF17-C960C8E80F9C}" srcOrd="0" destOrd="0" presId="urn:microsoft.com/office/officeart/2005/8/layout/hierarchy6"/>
    <dgm:cxn modelId="{7F001FF4-2526-465E-9C59-B7B0F041AE63}" type="presParOf" srcId="{AACCBB3B-ED72-4438-9A2C-0661C5809D1F}" destId="{CF6290C7-79AE-4663-9992-CB2D3998FF50}" srcOrd="1" destOrd="0" presId="urn:microsoft.com/office/officeart/2005/8/layout/hierarchy6"/>
    <dgm:cxn modelId="{4E1135E7-16BF-4CEF-90D8-AB4FF29ABD5C}" type="presParOf" srcId="{CF6290C7-79AE-4663-9992-CB2D3998FF50}" destId="{2D7121C5-30C1-42B2-AF47-9A55FCA37CD2}" srcOrd="0" destOrd="0" presId="urn:microsoft.com/office/officeart/2005/8/layout/hierarchy6"/>
    <dgm:cxn modelId="{21170AF8-2B01-400B-84C7-CB890A5E73AD}" type="presParOf" srcId="{CF6290C7-79AE-4663-9992-CB2D3998FF50}" destId="{08B6AF4E-5E4B-4EFA-BCE3-D2E0A7EE7230}" srcOrd="1" destOrd="0" presId="urn:microsoft.com/office/officeart/2005/8/layout/hierarchy6"/>
    <dgm:cxn modelId="{2282F0B7-332E-4E13-832C-C38FCD7918D0}" type="presParOf" srcId="{08B6AF4E-5E4B-4EFA-BCE3-D2E0A7EE7230}" destId="{F4E50ED1-59FC-4E9E-9C73-104F8D36F7F0}" srcOrd="0" destOrd="0" presId="urn:microsoft.com/office/officeart/2005/8/layout/hierarchy6"/>
    <dgm:cxn modelId="{C024BDDC-84DE-4363-911E-67DF07614884}" type="presParOf" srcId="{08B6AF4E-5E4B-4EFA-BCE3-D2E0A7EE7230}" destId="{6787FD4B-D80B-455C-B403-A10FF3D1D599}" srcOrd="1" destOrd="0" presId="urn:microsoft.com/office/officeart/2005/8/layout/hierarchy6"/>
    <dgm:cxn modelId="{0492DD89-F074-497A-BFA7-99C7D2EF4383}" type="presParOf" srcId="{6787FD4B-D80B-455C-B403-A10FF3D1D599}" destId="{CB80EA6B-8CA2-41FE-9BE1-D5D0B12CE2E0}" srcOrd="0" destOrd="0" presId="urn:microsoft.com/office/officeart/2005/8/layout/hierarchy6"/>
    <dgm:cxn modelId="{69160BC6-865C-4704-9BBF-3F309B8D3110}" type="presParOf" srcId="{6787FD4B-D80B-455C-B403-A10FF3D1D599}" destId="{F9890F4F-0FBD-41D2-BB28-A1BAF1D141E3}" srcOrd="1" destOrd="0" presId="urn:microsoft.com/office/officeart/2005/8/layout/hierarchy6"/>
    <dgm:cxn modelId="{A987E021-AA35-4F3D-9B8C-975A0EDDF929}" type="presParOf" srcId="{F9890F4F-0FBD-41D2-BB28-A1BAF1D141E3}" destId="{1AEF9E76-E65C-4A66-97CF-3751F45B9944}" srcOrd="0" destOrd="0" presId="urn:microsoft.com/office/officeart/2005/8/layout/hierarchy6"/>
    <dgm:cxn modelId="{F111209D-15A7-4CCB-8FB2-86F41AA8ADDE}" type="presParOf" srcId="{F9890F4F-0FBD-41D2-BB28-A1BAF1D141E3}" destId="{33974BF5-B038-406E-B75D-105C88F8BC41}" srcOrd="1" destOrd="0" presId="urn:microsoft.com/office/officeart/2005/8/layout/hierarchy6"/>
    <dgm:cxn modelId="{C7790CC8-D881-4068-BCC8-3DAD16F35CD8}" type="presParOf" srcId="{8B2DBC91-3620-49D5-8437-1A217C2C641E}" destId="{145D9933-D9A9-4950-BF10-BA48A6933543}" srcOrd="2" destOrd="0" presId="urn:microsoft.com/office/officeart/2005/8/layout/hierarchy6"/>
    <dgm:cxn modelId="{D1BF68C3-78BC-412A-98CC-E0824DD611DB}" type="presParOf" srcId="{8B2DBC91-3620-49D5-8437-1A217C2C641E}" destId="{AA0789E8-1C64-417F-B54B-47D27D1B934B}" srcOrd="3" destOrd="0" presId="urn:microsoft.com/office/officeart/2005/8/layout/hierarchy6"/>
    <dgm:cxn modelId="{C2DE2110-2121-421B-AAF8-73CCE55A95B4}" type="presParOf" srcId="{AA0789E8-1C64-417F-B54B-47D27D1B934B}" destId="{2AEBA728-78D6-4D90-AF37-FECC0E6B40AF}" srcOrd="0" destOrd="0" presId="urn:microsoft.com/office/officeart/2005/8/layout/hierarchy6"/>
    <dgm:cxn modelId="{7628E337-6D57-4453-8E48-682357277603}" type="presParOf" srcId="{AA0789E8-1C64-417F-B54B-47D27D1B934B}" destId="{D25A076B-FDB8-48FB-A2DF-613745845122}" srcOrd="1" destOrd="0" presId="urn:microsoft.com/office/officeart/2005/8/layout/hierarchy6"/>
    <dgm:cxn modelId="{ADC47DC0-D138-4BC7-9C82-4D8EA89A285D}" type="presParOf" srcId="{D25A076B-FDB8-48FB-A2DF-613745845122}" destId="{5465763E-8C5D-4382-9661-AE8A3FAC8CBA}" srcOrd="0" destOrd="0" presId="urn:microsoft.com/office/officeart/2005/8/layout/hierarchy6"/>
    <dgm:cxn modelId="{74DF4B24-5E0B-4C0A-8138-D983509AFE15}" type="presParOf" srcId="{D25A076B-FDB8-48FB-A2DF-613745845122}" destId="{585046DE-D119-41FA-9394-A04260900327}" srcOrd="1" destOrd="0" presId="urn:microsoft.com/office/officeart/2005/8/layout/hierarchy6"/>
    <dgm:cxn modelId="{05389DF5-090F-4773-AEA0-0BD6888626CF}" type="presParOf" srcId="{585046DE-D119-41FA-9394-A04260900327}" destId="{B4D0C0BA-7744-4D56-B54A-2E523524AE4D}" srcOrd="0" destOrd="0" presId="urn:microsoft.com/office/officeart/2005/8/layout/hierarchy6"/>
    <dgm:cxn modelId="{F49DDBAC-2F3B-4678-AAFA-3D6AA592F33D}" type="presParOf" srcId="{585046DE-D119-41FA-9394-A04260900327}" destId="{049CA87A-D4CA-4EEC-9B34-45FC50D76C0B}" srcOrd="1" destOrd="0" presId="urn:microsoft.com/office/officeart/2005/8/layout/hierarchy6"/>
    <dgm:cxn modelId="{84936C88-EA64-403F-BE0D-BCF35D59E471}" type="presParOf" srcId="{049CA87A-D4CA-4EEC-9B34-45FC50D76C0B}" destId="{1062539D-F698-49B5-B289-7C1893E42264}" srcOrd="0" destOrd="0" presId="urn:microsoft.com/office/officeart/2005/8/layout/hierarchy6"/>
    <dgm:cxn modelId="{B0F4F532-5575-4C77-82C8-1632EFDB60C6}" type="presParOf" srcId="{049CA87A-D4CA-4EEC-9B34-45FC50D76C0B}" destId="{AF6BEF9D-71A3-481E-956B-3BDA6FF6540A}" srcOrd="1" destOrd="0" presId="urn:microsoft.com/office/officeart/2005/8/layout/hierarchy6"/>
    <dgm:cxn modelId="{58D90116-42A7-498A-B672-2B9C8F00F745}" type="presParOf" srcId="{AF6BEF9D-71A3-481E-956B-3BDA6FF6540A}" destId="{7CC5FFF1-6EB7-4300-A569-1E084153BF3B}" srcOrd="0" destOrd="0" presId="urn:microsoft.com/office/officeart/2005/8/layout/hierarchy6"/>
    <dgm:cxn modelId="{F9E081DC-5F11-4F4D-A649-E3CBFCDD59F5}" type="presParOf" srcId="{AF6BEF9D-71A3-481E-956B-3BDA6FF6540A}" destId="{F94F149E-1BF8-4802-90FA-7ABA17A37786}" srcOrd="1" destOrd="0" presId="urn:microsoft.com/office/officeart/2005/8/layout/hierarchy6"/>
    <dgm:cxn modelId="{70B36556-41AC-484E-A88D-7BB732F128F1}" type="presParOf" srcId="{F94F149E-1BF8-4802-90FA-7ABA17A37786}" destId="{9C737F94-988D-4BDC-B867-108DF6E66BA4}" srcOrd="0" destOrd="0" presId="urn:microsoft.com/office/officeart/2005/8/layout/hierarchy6"/>
    <dgm:cxn modelId="{39D65B12-B5AF-4DE5-81B9-C554CFA276A1}" type="presParOf" srcId="{F94F149E-1BF8-4802-90FA-7ABA17A37786}" destId="{2DC80C5B-B95C-4FAB-9207-C6C92F2A3507}" srcOrd="1" destOrd="0" presId="urn:microsoft.com/office/officeart/2005/8/layout/hierarchy6"/>
    <dgm:cxn modelId="{C4A2E848-B150-42DA-BF59-CC92722DDC72}" type="presParOf" srcId="{2DC80C5B-B95C-4FAB-9207-C6C92F2A3507}" destId="{303A920F-AC97-4EAC-AD05-823E1120836A}" srcOrd="0" destOrd="0" presId="urn:microsoft.com/office/officeart/2005/8/layout/hierarchy6"/>
    <dgm:cxn modelId="{6DCAF9F4-F5E3-40CB-BB50-335ECD7A6B44}" type="presParOf" srcId="{2DC80C5B-B95C-4FAB-9207-C6C92F2A3507}" destId="{F16F4038-EC05-4D45-902B-B91B1C943EFC}" srcOrd="1" destOrd="0" presId="urn:microsoft.com/office/officeart/2005/8/layout/hierarchy6"/>
    <dgm:cxn modelId="{3EBDD79C-E5A0-4919-9AC9-4674B0FC7812}" type="presParOf" srcId="{049CA87A-D4CA-4EEC-9B34-45FC50D76C0B}" destId="{A68EDB79-341D-4E1E-A729-0B1E6DE0DCF6}" srcOrd="2" destOrd="0" presId="urn:microsoft.com/office/officeart/2005/8/layout/hierarchy6"/>
    <dgm:cxn modelId="{9F1DF036-2777-447A-8AC1-3005DFDFC96D}" type="presParOf" srcId="{049CA87A-D4CA-4EEC-9B34-45FC50D76C0B}" destId="{4D559393-18E5-441E-9586-2C6DC0292EC7}" srcOrd="3" destOrd="0" presId="urn:microsoft.com/office/officeart/2005/8/layout/hierarchy6"/>
    <dgm:cxn modelId="{18172D44-BDE2-4EBE-BED5-B3C1DA479B58}" type="presParOf" srcId="{4D559393-18E5-441E-9586-2C6DC0292EC7}" destId="{ADE0896C-C298-4131-8EE0-E4E7A7693B6E}" srcOrd="0" destOrd="0" presId="urn:microsoft.com/office/officeart/2005/8/layout/hierarchy6"/>
    <dgm:cxn modelId="{CFA89977-1E8E-44B6-AD47-5F2281B5C022}" type="presParOf" srcId="{4D559393-18E5-441E-9586-2C6DC0292EC7}" destId="{65D1BE03-A9A9-481C-AB26-DADF3717A453}" srcOrd="1" destOrd="0" presId="urn:microsoft.com/office/officeart/2005/8/layout/hierarchy6"/>
    <dgm:cxn modelId="{3B0A2A6F-528D-4736-A1DB-C50AE67AA25E}" type="presParOf" srcId="{65D1BE03-A9A9-481C-AB26-DADF3717A453}" destId="{94B59345-0645-4748-942E-4C189D689489}" srcOrd="0" destOrd="0" presId="urn:microsoft.com/office/officeart/2005/8/layout/hierarchy6"/>
    <dgm:cxn modelId="{033DCFBE-1717-4A13-9861-7674D7B6492E}" type="presParOf" srcId="{65D1BE03-A9A9-481C-AB26-DADF3717A453}" destId="{6BD91408-274F-4BA6-A5E0-B566934B7787}" srcOrd="1" destOrd="0" presId="urn:microsoft.com/office/officeart/2005/8/layout/hierarchy6"/>
    <dgm:cxn modelId="{2B074175-5FCD-4553-8A4B-E2D71A7619C3}" type="presParOf" srcId="{6BD91408-274F-4BA6-A5E0-B566934B7787}" destId="{FFB8F467-4594-498F-87CD-90DA2792A503}" srcOrd="0" destOrd="0" presId="urn:microsoft.com/office/officeart/2005/8/layout/hierarchy6"/>
    <dgm:cxn modelId="{0D981AD4-7E55-449B-BD4F-AC2B76753669}" type="presParOf" srcId="{6BD91408-274F-4BA6-A5E0-B566934B7787}" destId="{B2ABAD25-D3EC-4682-9490-E7F6DF2781A6}" srcOrd="1" destOrd="0" presId="urn:microsoft.com/office/officeart/2005/8/layout/hierarchy6"/>
    <dgm:cxn modelId="{6B2B0445-D750-479D-9CA8-5A46EEBE8B19}" type="presParOf" srcId="{65D1BE03-A9A9-481C-AB26-DADF3717A453}" destId="{48476724-BC26-420A-9AC2-462E4DFD8E7D}" srcOrd="2" destOrd="0" presId="urn:microsoft.com/office/officeart/2005/8/layout/hierarchy6"/>
    <dgm:cxn modelId="{4E24A703-D4C0-40BC-B01E-EF70D47CA6EE}" type="presParOf" srcId="{65D1BE03-A9A9-481C-AB26-DADF3717A453}" destId="{EF3770B9-3105-4FC6-8D89-B3436B2D17B8}" srcOrd="3" destOrd="0" presId="urn:microsoft.com/office/officeart/2005/8/layout/hierarchy6"/>
    <dgm:cxn modelId="{DB504B94-C258-4BDF-8E96-DE75D85526BB}" type="presParOf" srcId="{EF3770B9-3105-4FC6-8D89-B3436B2D17B8}" destId="{544B2347-76D1-46B7-9A2C-CFA1ADEEB5C9}" srcOrd="0" destOrd="0" presId="urn:microsoft.com/office/officeart/2005/8/layout/hierarchy6"/>
    <dgm:cxn modelId="{44F209D3-B5B7-4560-A22C-5513B0357FB6}" type="presParOf" srcId="{EF3770B9-3105-4FC6-8D89-B3436B2D17B8}" destId="{65FF2265-7CC5-4DDE-98B6-CC4D94932D6C}" srcOrd="1" destOrd="0" presId="urn:microsoft.com/office/officeart/2005/8/layout/hierarchy6"/>
    <dgm:cxn modelId="{C9FD5EBA-9343-4AAA-B711-04668399FFCB}" type="presParOf" srcId="{65FF2265-7CC5-4DDE-98B6-CC4D94932D6C}" destId="{C5C96270-AD8B-4821-BCAF-6F0DBAA96D33}" srcOrd="0" destOrd="0" presId="urn:microsoft.com/office/officeart/2005/8/layout/hierarchy6"/>
    <dgm:cxn modelId="{28913B98-7D29-4E9E-8394-C485225DF728}" type="presParOf" srcId="{65FF2265-7CC5-4DDE-98B6-CC4D94932D6C}" destId="{FBF52FCA-EF97-4DF4-8B9B-1D71B7474852}" srcOrd="1" destOrd="0" presId="urn:microsoft.com/office/officeart/2005/8/layout/hierarchy6"/>
    <dgm:cxn modelId="{56D36CE8-3D61-49C8-AC6F-1A20BF0CB867}" type="presParOf" srcId="{FBF52FCA-EF97-4DF4-8B9B-1D71B7474852}" destId="{6B204E49-5631-408A-A86A-DD8FAF177694}" srcOrd="0" destOrd="0" presId="urn:microsoft.com/office/officeart/2005/8/layout/hierarchy6"/>
    <dgm:cxn modelId="{2A72EFCA-3B0A-44B0-A46A-0A97F87C04B6}" type="presParOf" srcId="{FBF52FCA-EF97-4DF4-8B9B-1D71B7474852}" destId="{AA2E846D-68BC-4DDE-9A2F-B636FA4C37DB}" srcOrd="1" destOrd="0" presId="urn:microsoft.com/office/officeart/2005/8/layout/hierarchy6"/>
    <dgm:cxn modelId="{679698C9-0705-4DE2-A3B6-1F6111BE81D2}" type="presParOf" srcId="{AA2E846D-68BC-4DDE-9A2F-B636FA4C37DB}" destId="{09320355-4580-4755-84F9-DA97BA78FEF9}" srcOrd="0" destOrd="0" presId="urn:microsoft.com/office/officeart/2005/8/layout/hierarchy6"/>
    <dgm:cxn modelId="{31C7B953-38E1-4B5D-8ED8-50BCF4000087}" type="presParOf" srcId="{AA2E846D-68BC-4DDE-9A2F-B636FA4C37DB}" destId="{4D9C840D-141B-40AA-8106-487520B7DD43}" srcOrd="1" destOrd="0" presId="urn:microsoft.com/office/officeart/2005/8/layout/hierarchy6"/>
    <dgm:cxn modelId="{66AEC0DC-D025-497E-8E00-A5FF5774BFC8}" type="presParOf" srcId="{4D9C840D-141B-40AA-8106-487520B7DD43}" destId="{BAA43F32-942C-45FC-83B7-C8331A3DEFD5}" srcOrd="0" destOrd="0" presId="urn:microsoft.com/office/officeart/2005/8/layout/hierarchy6"/>
    <dgm:cxn modelId="{4FB33DC0-98F7-4352-9ABB-E9B300AF2485}" type="presParOf" srcId="{4D9C840D-141B-40AA-8106-487520B7DD43}" destId="{D6395F8D-3684-40E9-968F-5D54089416B0}" srcOrd="1" destOrd="0" presId="urn:microsoft.com/office/officeart/2005/8/layout/hierarchy6"/>
    <dgm:cxn modelId="{34FEFE85-31DA-4DDD-BD8E-557D0E1213D1}" type="presParOf" srcId="{D25A076B-FDB8-48FB-A2DF-613745845122}" destId="{32D7D2D9-6C26-45E2-B1E2-041750094EE3}" srcOrd="2" destOrd="0" presId="urn:microsoft.com/office/officeart/2005/8/layout/hierarchy6"/>
    <dgm:cxn modelId="{17CDA964-A271-4E2D-98C9-567C2629915E}" type="presParOf" srcId="{D25A076B-FDB8-48FB-A2DF-613745845122}" destId="{375276F7-B842-439D-BFB6-2FE9364F31A4}" srcOrd="3" destOrd="0" presId="urn:microsoft.com/office/officeart/2005/8/layout/hierarchy6"/>
    <dgm:cxn modelId="{36CD8D17-5F76-4273-A9DD-71101E08D441}" type="presParOf" srcId="{375276F7-B842-439D-BFB6-2FE9364F31A4}" destId="{1F3DB71D-D5EE-436E-BBD7-A4CDAB92FF23}" srcOrd="0" destOrd="0" presId="urn:microsoft.com/office/officeart/2005/8/layout/hierarchy6"/>
    <dgm:cxn modelId="{F55B69F1-6904-405C-B6BA-B43B608D6B19}" type="presParOf" srcId="{375276F7-B842-439D-BFB6-2FE9364F31A4}" destId="{8FB94410-28B9-462F-8707-78DC0DDBCA06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</a:rPr>
            <a:t>div</a:t>
          </a:r>
          <a:br>
            <a:rPr lang="en-US" altLang="ko-KR" sz="2000" dirty="0">
              <a:solidFill>
                <a:schemeClr val="bg1"/>
              </a:solidFill>
            </a:rPr>
          </a:br>
          <a:r>
            <a:rPr lang="en-US" altLang="ko-KR" sz="1400" dirty="0">
              <a:solidFill>
                <a:schemeClr val="bg1"/>
              </a:solidFill>
            </a:rPr>
            <a:t>(</a:t>
          </a:r>
          <a:r>
            <a:rPr lang="en-US" altLang="ko-KR" sz="1400" dirty="0" err="1">
              <a:solidFill>
                <a:schemeClr val="bg1"/>
              </a:solidFill>
            </a:rPr>
            <a:t>sideToggle</a:t>
          </a:r>
          <a:r>
            <a:rPr lang="en-US" altLang="ko-KR" sz="1400" dirty="0">
              <a:solidFill>
                <a:schemeClr val="bg1"/>
              </a:solidFill>
            </a:rPr>
            <a:t>)</a:t>
          </a:r>
          <a:endParaRPr lang="ko-KR" altLang="en-US" sz="1400" dirty="0">
            <a:solidFill>
              <a:schemeClr val="bg1"/>
            </a:solidFill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(content)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/>
        </a:p>
      </dgm:t>
    </dgm:pt>
    <dgm:pt modelId="{98AC51C6-263A-48C8-84D8-786BA0785F88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(button)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BDBC3CBC-40CE-4E64-8825-B1383E9E4EC6}" type="parTrans" cxnId="{F54728CE-1003-4B82-B10A-C0D668470FB4}">
      <dgm:prSet/>
      <dgm:spPr/>
      <dgm:t>
        <a:bodyPr/>
        <a:lstStyle/>
        <a:p>
          <a:pPr latinLnBrk="1"/>
          <a:endParaRPr lang="ko-KR" altLang="en-US"/>
        </a:p>
      </dgm:t>
    </dgm:pt>
    <dgm:pt modelId="{D980C547-65DF-4F90-8737-F6EE79D515E1}" type="sibTrans" cxnId="{F54728CE-1003-4B82-B10A-C0D668470FB4}">
      <dgm:prSet/>
      <dgm:spPr/>
      <dgm:t>
        <a:bodyPr/>
        <a:lstStyle/>
        <a:p>
          <a:pPr latinLnBrk="1"/>
          <a:endParaRPr lang="ko-KR" altLang="en-US"/>
        </a:p>
      </dgm:t>
    </dgm:pt>
    <dgm:pt modelId="{5441B6E3-3E3B-4B17-BB92-DB945EFB7C59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14358BAB-4B75-467E-923E-E3EF869BB9FE}" type="parTrans" cxnId="{6BDB182E-6C5A-4A40-B59D-E9ED3B0E7076}">
      <dgm:prSet/>
      <dgm:spPr/>
      <dgm:t>
        <a:bodyPr/>
        <a:lstStyle/>
        <a:p>
          <a:pPr latinLnBrk="1"/>
          <a:endParaRPr lang="ko-KR" altLang="en-US"/>
        </a:p>
      </dgm:t>
    </dgm:pt>
    <dgm:pt modelId="{A33249B2-AFD5-4673-B0C3-FC02F55E95A3}" type="sibTrans" cxnId="{6BDB182E-6C5A-4A40-B59D-E9ED3B0E7076}">
      <dgm:prSet/>
      <dgm:spPr/>
      <dgm:t>
        <a:bodyPr/>
        <a:lstStyle/>
        <a:p>
          <a:pPr latinLnBrk="1"/>
          <a:endParaRPr lang="ko-KR" altLang="en-US"/>
        </a:p>
      </dgm:t>
    </dgm:pt>
    <dgm:pt modelId="{E2F62C0A-B8F7-4C6C-9D85-D816297AFF22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 err="1">
              <a:solidFill>
                <a:schemeClr val="bg1"/>
              </a:solidFill>
              <a:latin typeface="맑은 고딕" panose="020F0302020204030204"/>
            </a:rPr>
            <a:t>img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B966D5DE-C7CB-4F85-BFC1-C1CA23715687}" type="parTrans" cxnId="{F01FA625-3934-4641-8678-21AD9ECC1ABD}">
      <dgm:prSet/>
      <dgm:spPr/>
      <dgm:t>
        <a:bodyPr/>
        <a:lstStyle/>
        <a:p>
          <a:pPr latinLnBrk="1"/>
          <a:endParaRPr lang="ko-KR" altLang="en-US"/>
        </a:p>
      </dgm:t>
    </dgm:pt>
    <dgm:pt modelId="{4CD22DF2-9CCE-48A5-B22A-68E14E966452}" type="sibTrans" cxnId="{F01FA625-3934-4641-8678-21AD9ECC1ABD}">
      <dgm:prSet/>
      <dgm:spPr/>
      <dgm:t>
        <a:bodyPr/>
        <a:lstStyle/>
        <a:p>
          <a:pPr latinLnBrk="1"/>
          <a:endParaRPr lang="ko-KR" altLang="en-US"/>
        </a:p>
      </dgm:t>
    </dgm:pt>
    <dgm:pt modelId="{84B329F9-97E8-4E0D-B38B-30109F89BC02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span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548BB4C1-2FE8-4B56-9B66-DEC11594168D}" type="parTrans" cxnId="{8F966FD8-72FB-42AD-BA92-B89B61E94FD6}">
      <dgm:prSet/>
      <dgm:spPr/>
      <dgm:t>
        <a:bodyPr/>
        <a:lstStyle/>
        <a:p>
          <a:pPr latinLnBrk="1"/>
          <a:endParaRPr lang="ko-KR" altLang="en-US"/>
        </a:p>
      </dgm:t>
    </dgm:pt>
    <dgm:pt modelId="{AB976551-02CC-4C59-A9EF-6DF4955C2E51}" type="sibTrans" cxnId="{8F966FD8-72FB-42AD-BA92-B89B61E94FD6}">
      <dgm:prSet/>
      <dgm:spPr/>
      <dgm:t>
        <a:bodyPr/>
        <a:lstStyle/>
        <a:p>
          <a:pPr latinLnBrk="1"/>
          <a:endParaRPr lang="ko-KR" altLang="en-US"/>
        </a:p>
      </dgm:t>
    </dgm:pt>
    <dgm:pt modelId="{FD5BAE38-0C23-49F4-9850-C5B8565567FE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 err="1">
              <a:solidFill>
                <a:schemeClr val="bg1"/>
              </a:solidFill>
              <a:latin typeface="맑은 고딕" panose="020F0302020204030204"/>
            </a:rPr>
            <a:t>img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DFB0737C-3554-432C-BE94-BE2E4852B7E7}" type="parTrans" cxnId="{89C2CC7F-C5B2-4C39-84CF-D848A281FB8C}">
      <dgm:prSet/>
      <dgm:spPr/>
      <dgm:t>
        <a:bodyPr/>
        <a:lstStyle/>
        <a:p>
          <a:pPr latinLnBrk="1"/>
          <a:endParaRPr lang="ko-KR" altLang="en-US"/>
        </a:p>
      </dgm:t>
    </dgm:pt>
    <dgm:pt modelId="{3E2AE57C-8750-474C-8085-87DF8673E43D}" type="sibTrans" cxnId="{89C2CC7F-C5B2-4C39-84CF-D848A281FB8C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2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2"/>
      <dgm:spPr/>
    </dgm:pt>
    <dgm:pt modelId="{5B7E0289-205D-4C5B-9EA9-E449E99A2C21}" type="pres">
      <dgm:prSet presAssocID="{39E418E3-8DB0-4652-BCC7-95A73163AF7A}" presName="hierChild3" presStyleCnt="0"/>
      <dgm:spPr/>
    </dgm:pt>
    <dgm:pt modelId="{D7F30A7D-494C-4547-88CF-040EFB1EF08B}" type="pres">
      <dgm:prSet presAssocID="{14358BAB-4B75-467E-923E-E3EF869BB9FE}" presName="Name19" presStyleLbl="parChTrans1D3" presStyleIdx="0" presStyleCnt="2"/>
      <dgm:spPr/>
    </dgm:pt>
    <dgm:pt modelId="{D48D682C-692E-4656-B62F-CF3C8B21FBEA}" type="pres">
      <dgm:prSet presAssocID="{5441B6E3-3E3B-4B17-BB92-DB945EFB7C59}" presName="Name21" presStyleCnt="0"/>
      <dgm:spPr/>
    </dgm:pt>
    <dgm:pt modelId="{8A1A9CE8-D0FE-4CA4-9FBB-D52A219A4F00}" type="pres">
      <dgm:prSet presAssocID="{5441B6E3-3E3B-4B17-BB92-DB945EFB7C59}" presName="level2Shape" presStyleLbl="node3" presStyleIdx="0" presStyleCnt="2"/>
      <dgm:spPr/>
    </dgm:pt>
    <dgm:pt modelId="{5F60E303-2C59-4C5D-8B45-946A9A4FC4C3}" type="pres">
      <dgm:prSet presAssocID="{5441B6E3-3E3B-4B17-BB92-DB945EFB7C59}" presName="hierChild3" presStyleCnt="0"/>
      <dgm:spPr/>
    </dgm:pt>
    <dgm:pt modelId="{85D5F07B-98D5-4B07-B70B-8D773393B2E8}" type="pres">
      <dgm:prSet presAssocID="{B966D5DE-C7CB-4F85-BFC1-C1CA23715687}" presName="Name19" presStyleLbl="parChTrans1D4" presStyleIdx="0" presStyleCnt="2"/>
      <dgm:spPr/>
    </dgm:pt>
    <dgm:pt modelId="{E86E6A4E-4ACD-4EA7-A4E2-876BD4B5210E}" type="pres">
      <dgm:prSet presAssocID="{E2F62C0A-B8F7-4C6C-9D85-D816297AFF22}" presName="Name21" presStyleCnt="0"/>
      <dgm:spPr/>
    </dgm:pt>
    <dgm:pt modelId="{F8150C13-2935-47C4-B35B-FFB67F819D0F}" type="pres">
      <dgm:prSet presAssocID="{E2F62C0A-B8F7-4C6C-9D85-D816297AFF22}" presName="level2Shape" presStyleLbl="node4" presStyleIdx="0" presStyleCnt="2"/>
      <dgm:spPr/>
    </dgm:pt>
    <dgm:pt modelId="{A1220DD8-3F59-4AD9-AC36-4ECD65B74075}" type="pres">
      <dgm:prSet presAssocID="{E2F62C0A-B8F7-4C6C-9D85-D816297AFF22}" presName="hierChild3" presStyleCnt="0"/>
      <dgm:spPr/>
    </dgm:pt>
    <dgm:pt modelId="{2F85790E-3252-402C-9C15-E9F14D4A6416}" type="pres">
      <dgm:prSet presAssocID="{548BB4C1-2FE8-4B56-9B66-DEC11594168D}" presName="Name19" presStyleLbl="parChTrans1D4" presStyleIdx="1" presStyleCnt="2"/>
      <dgm:spPr/>
    </dgm:pt>
    <dgm:pt modelId="{C9BBA6DF-0980-49A3-AB92-D1115F860045}" type="pres">
      <dgm:prSet presAssocID="{84B329F9-97E8-4E0D-B38B-30109F89BC02}" presName="Name21" presStyleCnt="0"/>
      <dgm:spPr/>
    </dgm:pt>
    <dgm:pt modelId="{720DFFAE-A3D0-4158-8B03-F871639F5B9D}" type="pres">
      <dgm:prSet presAssocID="{84B329F9-97E8-4E0D-B38B-30109F89BC02}" presName="level2Shape" presStyleLbl="node4" presStyleIdx="1" presStyleCnt="2"/>
      <dgm:spPr/>
    </dgm:pt>
    <dgm:pt modelId="{15651096-C365-453C-BCF6-6FC809E4E8F0}" type="pres">
      <dgm:prSet presAssocID="{84B329F9-97E8-4E0D-B38B-30109F89BC02}" presName="hierChild3" presStyleCnt="0"/>
      <dgm:spPr/>
    </dgm:pt>
    <dgm:pt modelId="{CE16D15D-0BDB-45C4-89BC-22995156027E}" type="pres">
      <dgm:prSet presAssocID="{BDBC3CBC-40CE-4E64-8825-B1383E9E4EC6}" presName="Name19" presStyleLbl="parChTrans1D2" presStyleIdx="1" presStyleCnt="2"/>
      <dgm:spPr/>
    </dgm:pt>
    <dgm:pt modelId="{AB5ACEBC-5F45-4098-AC3A-A2B0B01DB9BF}" type="pres">
      <dgm:prSet presAssocID="{98AC51C6-263A-48C8-84D8-786BA0785F88}" presName="Name21" presStyleCnt="0"/>
      <dgm:spPr/>
    </dgm:pt>
    <dgm:pt modelId="{2DD1A498-7307-454D-A498-6DB892753F6C}" type="pres">
      <dgm:prSet presAssocID="{98AC51C6-263A-48C8-84D8-786BA0785F88}" presName="level2Shape" presStyleLbl="node2" presStyleIdx="1" presStyleCnt="2"/>
      <dgm:spPr/>
    </dgm:pt>
    <dgm:pt modelId="{B017EF6A-AED1-43DB-8957-36A22C8FA770}" type="pres">
      <dgm:prSet presAssocID="{98AC51C6-263A-48C8-84D8-786BA0785F88}" presName="hierChild3" presStyleCnt="0"/>
      <dgm:spPr/>
    </dgm:pt>
    <dgm:pt modelId="{BD910054-A853-4BA8-9973-160AA1B2EE03}" type="pres">
      <dgm:prSet presAssocID="{DFB0737C-3554-432C-BE94-BE2E4852B7E7}" presName="Name19" presStyleLbl="parChTrans1D3" presStyleIdx="1" presStyleCnt="2"/>
      <dgm:spPr/>
    </dgm:pt>
    <dgm:pt modelId="{13A82C26-AE3C-4BEF-8BE6-DBFB435E19B4}" type="pres">
      <dgm:prSet presAssocID="{FD5BAE38-0C23-49F4-9850-C5B8565567FE}" presName="Name21" presStyleCnt="0"/>
      <dgm:spPr/>
    </dgm:pt>
    <dgm:pt modelId="{0C515EEC-AEFA-4BE5-B579-54B9B5A3E07B}" type="pres">
      <dgm:prSet presAssocID="{FD5BAE38-0C23-49F4-9850-C5B8565567FE}" presName="level2Shape" presStyleLbl="node3" presStyleIdx="1" presStyleCnt="2"/>
      <dgm:spPr/>
    </dgm:pt>
    <dgm:pt modelId="{61980F9A-4FFC-42D1-B3E6-C678A23586F7}" type="pres">
      <dgm:prSet presAssocID="{FD5BAE38-0C23-49F4-9850-C5B8565567FE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37265F0F-2AF8-4E39-8736-15810732B2DC}" type="presOf" srcId="{E2F62C0A-B8F7-4C6C-9D85-D816297AFF22}" destId="{F8150C13-2935-47C4-B35B-FFB67F819D0F}" srcOrd="0" destOrd="0" presId="urn:microsoft.com/office/officeart/2005/8/layout/hierarchy6"/>
    <dgm:cxn modelId="{F01FA625-3934-4641-8678-21AD9ECC1ABD}" srcId="{5441B6E3-3E3B-4B17-BB92-DB945EFB7C59}" destId="{E2F62C0A-B8F7-4C6C-9D85-D816297AFF22}" srcOrd="0" destOrd="0" parTransId="{B966D5DE-C7CB-4F85-BFC1-C1CA23715687}" sibTransId="{4CD22DF2-9CCE-48A5-B22A-68E14E966452}"/>
    <dgm:cxn modelId="{6BDB182E-6C5A-4A40-B59D-E9ED3B0E7076}" srcId="{39E418E3-8DB0-4652-BCC7-95A73163AF7A}" destId="{5441B6E3-3E3B-4B17-BB92-DB945EFB7C59}" srcOrd="0" destOrd="0" parTransId="{14358BAB-4B75-467E-923E-E3EF869BB9FE}" sibTransId="{A33249B2-AFD5-4673-B0C3-FC02F55E95A3}"/>
    <dgm:cxn modelId="{E268393F-B4B7-4395-B0B1-78AED628C46B}" type="presOf" srcId="{B966D5DE-C7CB-4F85-BFC1-C1CA23715687}" destId="{85D5F07B-98D5-4B07-B70B-8D773393B2E8}" srcOrd="0" destOrd="0" presId="urn:microsoft.com/office/officeart/2005/8/layout/hierarchy6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E8D4B245-0AD5-44F3-8570-20CAE7B0E2B3}" type="presOf" srcId="{5441B6E3-3E3B-4B17-BB92-DB945EFB7C59}" destId="{8A1A9CE8-D0FE-4CA4-9FBB-D52A219A4F00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6B2B014C-0ABC-4127-95D8-366A9E197EC1}" type="presOf" srcId="{98AC51C6-263A-48C8-84D8-786BA0785F88}" destId="{2DD1A498-7307-454D-A498-6DB892753F6C}" srcOrd="0" destOrd="0" presId="urn:microsoft.com/office/officeart/2005/8/layout/hierarchy6"/>
    <dgm:cxn modelId="{19489D75-1E54-4ED1-8404-076F673D2097}" type="presOf" srcId="{84B329F9-97E8-4E0D-B38B-30109F89BC02}" destId="{720DFFAE-A3D0-4158-8B03-F871639F5B9D}" srcOrd="0" destOrd="0" presId="urn:microsoft.com/office/officeart/2005/8/layout/hierarchy6"/>
    <dgm:cxn modelId="{89C2CC7F-C5B2-4C39-84CF-D848A281FB8C}" srcId="{98AC51C6-263A-48C8-84D8-786BA0785F88}" destId="{FD5BAE38-0C23-49F4-9850-C5B8565567FE}" srcOrd="0" destOrd="0" parTransId="{DFB0737C-3554-432C-BE94-BE2E4852B7E7}" sibTransId="{3E2AE57C-8750-474C-8085-87DF8673E43D}"/>
    <dgm:cxn modelId="{642C53A9-0CEE-435D-BEED-5B3BDAD574EF}" type="presOf" srcId="{39E418E3-8DB0-4652-BCC7-95A73163AF7A}" destId="{BEC48874-7BD0-4EB0-BEC6-B5245F6DEA54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43BBD0B8-551D-4C04-8EEF-9DC081EE8671}" type="presOf" srcId="{548BB4C1-2FE8-4B56-9B66-DEC11594168D}" destId="{2F85790E-3252-402C-9C15-E9F14D4A6416}" srcOrd="0" destOrd="0" presId="urn:microsoft.com/office/officeart/2005/8/layout/hierarchy6"/>
    <dgm:cxn modelId="{F54728CE-1003-4B82-B10A-C0D668470FB4}" srcId="{AFB0998D-70C9-4308-A1B7-0E1D452B805D}" destId="{98AC51C6-263A-48C8-84D8-786BA0785F88}" srcOrd="1" destOrd="0" parTransId="{BDBC3CBC-40CE-4E64-8825-B1383E9E4EC6}" sibTransId="{D980C547-65DF-4F90-8737-F6EE79D515E1}"/>
    <dgm:cxn modelId="{8F966FD8-72FB-42AD-BA92-B89B61E94FD6}" srcId="{5441B6E3-3E3B-4B17-BB92-DB945EFB7C59}" destId="{84B329F9-97E8-4E0D-B38B-30109F89BC02}" srcOrd="1" destOrd="0" parTransId="{548BB4C1-2FE8-4B56-9B66-DEC11594168D}" sibTransId="{AB976551-02CC-4C59-A9EF-6DF4955C2E51}"/>
    <dgm:cxn modelId="{7E4F51DD-5BDB-428B-A24A-CBF5DEB37D59}" type="presOf" srcId="{FD5BAE38-0C23-49F4-9850-C5B8565567FE}" destId="{0C515EEC-AEFA-4BE5-B579-54B9B5A3E07B}" srcOrd="0" destOrd="0" presId="urn:microsoft.com/office/officeart/2005/8/layout/hierarchy6"/>
    <dgm:cxn modelId="{A3F15CE6-879B-4C1E-8527-0B03D081AE69}" type="presOf" srcId="{DFB0737C-3554-432C-BE94-BE2E4852B7E7}" destId="{BD910054-A853-4BA8-9973-160AA1B2EE03}" srcOrd="0" destOrd="0" presId="urn:microsoft.com/office/officeart/2005/8/layout/hierarchy6"/>
    <dgm:cxn modelId="{A031FFF7-2D2C-481D-91E0-1AD370190C73}" type="presOf" srcId="{BDBC3CBC-40CE-4E64-8825-B1383E9E4EC6}" destId="{CE16D15D-0BDB-45C4-89BC-22995156027E}" srcOrd="0" destOrd="0" presId="urn:microsoft.com/office/officeart/2005/8/layout/hierarchy6"/>
    <dgm:cxn modelId="{A6D91AFA-B640-4640-8D30-68217FBCA106}" type="presOf" srcId="{14358BAB-4B75-467E-923E-E3EF869BB9FE}" destId="{D7F30A7D-494C-4547-88CF-040EFB1EF08B}" srcOrd="0" destOrd="0" presId="urn:microsoft.com/office/officeart/2005/8/layout/hierarchy6"/>
    <dgm:cxn modelId="{AC71E4FE-95BF-4E57-87AA-F74D263D9736}" type="presOf" srcId="{61E6CC2E-5A11-42AB-B2DF-071B529FBB82}" destId="{8D53A2A0-D972-40A0-84C0-ED07CE6B9472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7FDB7DF8-97E7-4D9E-8D2F-5E235B3BE909}" type="presParOf" srcId="{D2A555DE-D166-4F16-93DA-74473FE37B47}" destId="{8D53A2A0-D972-40A0-84C0-ED07CE6B9472}" srcOrd="0" destOrd="0" presId="urn:microsoft.com/office/officeart/2005/8/layout/hierarchy6"/>
    <dgm:cxn modelId="{5554680E-BD2A-4086-AA9A-2ED1F08A2A3E}" type="presParOf" srcId="{D2A555DE-D166-4F16-93DA-74473FE37B47}" destId="{C60AC42A-F348-4F46-A62A-B67C9F11996E}" srcOrd="1" destOrd="0" presId="urn:microsoft.com/office/officeart/2005/8/layout/hierarchy6"/>
    <dgm:cxn modelId="{748B5080-A6CD-4D48-A3A6-8A03E4A475FB}" type="presParOf" srcId="{C60AC42A-F348-4F46-A62A-B67C9F11996E}" destId="{BEC48874-7BD0-4EB0-BEC6-B5245F6DEA54}" srcOrd="0" destOrd="0" presId="urn:microsoft.com/office/officeart/2005/8/layout/hierarchy6"/>
    <dgm:cxn modelId="{BF4324C2-A772-40C7-9513-9C596B30768D}" type="presParOf" srcId="{C60AC42A-F348-4F46-A62A-B67C9F11996E}" destId="{5B7E0289-205D-4C5B-9EA9-E449E99A2C21}" srcOrd="1" destOrd="0" presId="urn:microsoft.com/office/officeart/2005/8/layout/hierarchy6"/>
    <dgm:cxn modelId="{07CE5293-2FD6-4AE6-8B33-5DDAE8E67916}" type="presParOf" srcId="{5B7E0289-205D-4C5B-9EA9-E449E99A2C21}" destId="{D7F30A7D-494C-4547-88CF-040EFB1EF08B}" srcOrd="0" destOrd="0" presId="urn:microsoft.com/office/officeart/2005/8/layout/hierarchy6"/>
    <dgm:cxn modelId="{B5BE5BEE-46D3-4CEC-BDD7-8D179E5F703C}" type="presParOf" srcId="{5B7E0289-205D-4C5B-9EA9-E449E99A2C21}" destId="{D48D682C-692E-4656-B62F-CF3C8B21FBEA}" srcOrd="1" destOrd="0" presId="urn:microsoft.com/office/officeart/2005/8/layout/hierarchy6"/>
    <dgm:cxn modelId="{978214F1-49B0-4CD2-9891-94E710FC1C91}" type="presParOf" srcId="{D48D682C-692E-4656-B62F-CF3C8B21FBEA}" destId="{8A1A9CE8-D0FE-4CA4-9FBB-D52A219A4F00}" srcOrd="0" destOrd="0" presId="urn:microsoft.com/office/officeart/2005/8/layout/hierarchy6"/>
    <dgm:cxn modelId="{174FA57F-DFE6-48B4-9521-8E135702BCE5}" type="presParOf" srcId="{D48D682C-692E-4656-B62F-CF3C8B21FBEA}" destId="{5F60E303-2C59-4C5D-8B45-946A9A4FC4C3}" srcOrd="1" destOrd="0" presId="urn:microsoft.com/office/officeart/2005/8/layout/hierarchy6"/>
    <dgm:cxn modelId="{83AE4F41-747E-4BE7-A1E6-6C9327516B42}" type="presParOf" srcId="{5F60E303-2C59-4C5D-8B45-946A9A4FC4C3}" destId="{85D5F07B-98D5-4B07-B70B-8D773393B2E8}" srcOrd="0" destOrd="0" presId="urn:microsoft.com/office/officeart/2005/8/layout/hierarchy6"/>
    <dgm:cxn modelId="{5D2C9BD4-4E97-4191-ABC1-C1C2DBDBD3FC}" type="presParOf" srcId="{5F60E303-2C59-4C5D-8B45-946A9A4FC4C3}" destId="{E86E6A4E-4ACD-4EA7-A4E2-876BD4B5210E}" srcOrd="1" destOrd="0" presId="urn:microsoft.com/office/officeart/2005/8/layout/hierarchy6"/>
    <dgm:cxn modelId="{61042CCB-2860-436E-8D1F-D1B70E840725}" type="presParOf" srcId="{E86E6A4E-4ACD-4EA7-A4E2-876BD4B5210E}" destId="{F8150C13-2935-47C4-B35B-FFB67F819D0F}" srcOrd="0" destOrd="0" presId="urn:microsoft.com/office/officeart/2005/8/layout/hierarchy6"/>
    <dgm:cxn modelId="{A3927243-DB4D-4426-A954-BBF047397DA3}" type="presParOf" srcId="{E86E6A4E-4ACD-4EA7-A4E2-876BD4B5210E}" destId="{A1220DD8-3F59-4AD9-AC36-4ECD65B74075}" srcOrd="1" destOrd="0" presId="urn:microsoft.com/office/officeart/2005/8/layout/hierarchy6"/>
    <dgm:cxn modelId="{4612E8E5-6DA4-4829-977C-5B992460A273}" type="presParOf" srcId="{5F60E303-2C59-4C5D-8B45-946A9A4FC4C3}" destId="{2F85790E-3252-402C-9C15-E9F14D4A6416}" srcOrd="2" destOrd="0" presId="urn:microsoft.com/office/officeart/2005/8/layout/hierarchy6"/>
    <dgm:cxn modelId="{57D42BBE-49F2-48C8-AEC4-4269829C43F4}" type="presParOf" srcId="{5F60E303-2C59-4C5D-8B45-946A9A4FC4C3}" destId="{C9BBA6DF-0980-49A3-AB92-D1115F860045}" srcOrd="3" destOrd="0" presId="urn:microsoft.com/office/officeart/2005/8/layout/hierarchy6"/>
    <dgm:cxn modelId="{0E9CC787-FC76-4033-BE96-6ADFECA132AB}" type="presParOf" srcId="{C9BBA6DF-0980-49A3-AB92-D1115F860045}" destId="{720DFFAE-A3D0-4158-8B03-F871639F5B9D}" srcOrd="0" destOrd="0" presId="urn:microsoft.com/office/officeart/2005/8/layout/hierarchy6"/>
    <dgm:cxn modelId="{DB81DFBA-D2E9-4123-A366-C8A03CD67E0A}" type="presParOf" srcId="{C9BBA6DF-0980-49A3-AB92-D1115F860045}" destId="{15651096-C365-453C-BCF6-6FC809E4E8F0}" srcOrd="1" destOrd="0" presId="urn:microsoft.com/office/officeart/2005/8/layout/hierarchy6"/>
    <dgm:cxn modelId="{2632B7D3-4DBF-4BEB-8652-F2251A2C8D90}" type="presParOf" srcId="{D2A555DE-D166-4F16-93DA-74473FE37B47}" destId="{CE16D15D-0BDB-45C4-89BC-22995156027E}" srcOrd="2" destOrd="0" presId="urn:microsoft.com/office/officeart/2005/8/layout/hierarchy6"/>
    <dgm:cxn modelId="{1AE4A5F4-2422-48E0-9CBD-4FB6AB3CF4CB}" type="presParOf" srcId="{D2A555DE-D166-4F16-93DA-74473FE37B47}" destId="{AB5ACEBC-5F45-4098-AC3A-A2B0B01DB9BF}" srcOrd="3" destOrd="0" presId="urn:microsoft.com/office/officeart/2005/8/layout/hierarchy6"/>
    <dgm:cxn modelId="{9739EB9E-B6D2-41FC-93B0-794F313AAE8D}" type="presParOf" srcId="{AB5ACEBC-5F45-4098-AC3A-A2B0B01DB9BF}" destId="{2DD1A498-7307-454D-A498-6DB892753F6C}" srcOrd="0" destOrd="0" presId="urn:microsoft.com/office/officeart/2005/8/layout/hierarchy6"/>
    <dgm:cxn modelId="{F11DAE2F-8B3E-45EB-ADB3-A32D50C8C983}" type="presParOf" srcId="{AB5ACEBC-5F45-4098-AC3A-A2B0B01DB9BF}" destId="{B017EF6A-AED1-43DB-8957-36A22C8FA770}" srcOrd="1" destOrd="0" presId="urn:microsoft.com/office/officeart/2005/8/layout/hierarchy6"/>
    <dgm:cxn modelId="{DE2BB3DF-CF01-4E78-B2D8-AACBD73E999C}" type="presParOf" srcId="{B017EF6A-AED1-43DB-8957-36A22C8FA770}" destId="{BD910054-A853-4BA8-9973-160AA1B2EE03}" srcOrd="0" destOrd="0" presId="urn:microsoft.com/office/officeart/2005/8/layout/hierarchy6"/>
    <dgm:cxn modelId="{91176DE4-90C0-4CE8-B7E0-1A27CF144F7F}" type="presParOf" srcId="{B017EF6A-AED1-43DB-8957-36A22C8FA770}" destId="{13A82C26-AE3C-4BEF-8BE6-DBFB435E19B4}" srcOrd="1" destOrd="0" presId="urn:microsoft.com/office/officeart/2005/8/layout/hierarchy6"/>
    <dgm:cxn modelId="{7DEA51E2-3312-44B2-A507-99582BBA1E42}" type="presParOf" srcId="{13A82C26-AE3C-4BEF-8BE6-DBFB435E19B4}" destId="{0C515EEC-AEFA-4BE5-B579-54B9B5A3E07B}" srcOrd="0" destOrd="0" presId="urn:microsoft.com/office/officeart/2005/8/layout/hierarchy6"/>
    <dgm:cxn modelId="{3A877EEE-14DC-41F7-9832-684CC60EFC32}" type="presParOf" srcId="{13A82C26-AE3C-4BEF-8BE6-DBFB435E19B4}" destId="{61980F9A-4FFC-42D1-B3E6-C678A23586F7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</a:rPr>
            <a:t>Body</a:t>
          </a:r>
          <a:endParaRPr lang="ko-KR" altLang="en-US" sz="1400" dirty="0">
            <a:solidFill>
              <a:schemeClr val="bg1"/>
            </a:solidFill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35879CC2-5282-4E21-A5AB-2759A4D0CA23}">
      <dgm:prSet phldrT="[텍스트]"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</a:rPr>
            <a:t>header</a:t>
          </a:r>
          <a:endParaRPr lang="ko-KR" altLang="en-US" sz="1400" dirty="0">
            <a:solidFill>
              <a:schemeClr val="bg1"/>
            </a:solidFill>
          </a:endParaRPr>
        </a:p>
      </dgm:t>
    </dgm:pt>
    <dgm:pt modelId="{95B87CCE-FE03-4ED9-BCF5-012651791C64}" type="parTrans" cxnId="{92A63EC2-1CDE-4E02-86DF-479E507CD564}">
      <dgm:prSet/>
      <dgm:spPr/>
      <dgm:t>
        <a:bodyPr/>
        <a:lstStyle/>
        <a:p>
          <a:pPr latinLnBrk="1"/>
          <a:endParaRPr lang="ko-KR" altLang="en-US"/>
        </a:p>
      </dgm:t>
    </dgm:pt>
    <dgm:pt modelId="{5A1AFD33-7C86-47A6-9EEC-DCF3F696212F}" type="sibTrans" cxnId="{92A63EC2-1CDE-4E02-86DF-479E507CD564}">
      <dgm:prSet/>
      <dgm:spPr/>
      <dgm:t>
        <a:bodyPr/>
        <a:lstStyle/>
        <a:p>
          <a:pPr latinLnBrk="1"/>
          <a:endParaRPr lang="ko-KR" altLang="en-US"/>
        </a:p>
      </dgm:t>
    </dgm:pt>
    <dgm:pt modelId="{E745254F-0E52-4989-AF97-E7EA8D05675A}">
      <dgm:prSet phldrT="[텍스트]"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</a:rPr>
            <a:t>main</a:t>
          </a:r>
          <a:endParaRPr lang="ko-KR" altLang="en-US" sz="1400" dirty="0">
            <a:solidFill>
              <a:schemeClr val="bg1"/>
            </a:solidFill>
          </a:endParaRPr>
        </a:p>
      </dgm:t>
    </dgm:pt>
    <dgm:pt modelId="{F2CDB90F-345A-4D33-9A3D-2BF2F05AEB8D}" type="parTrans" cxnId="{7EEEEEB5-3746-4273-B454-01472E3C0F73}">
      <dgm:prSet/>
      <dgm:spPr/>
      <dgm:t>
        <a:bodyPr/>
        <a:lstStyle/>
        <a:p>
          <a:pPr latinLnBrk="1"/>
          <a:endParaRPr lang="ko-KR" altLang="en-US"/>
        </a:p>
      </dgm:t>
    </dgm:pt>
    <dgm:pt modelId="{BE2FBB6F-0E59-41AD-B4EE-8B02C3CC1761}" type="sibTrans" cxnId="{7EEEEEB5-3746-4273-B454-01472E3C0F73}">
      <dgm:prSet/>
      <dgm:spPr/>
      <dgm:t>
        <a:bodyPr/>
        <a:lstStyle/>
        <a:p>
          <a:pPr latinLnBrk="1"/>
          <a:endParaRPr lang="ko-KR" altLang="en-US"/>
        </a:p>
      </dgm:t>
    </dgm:pt>
    <dgm:pt modelId="{99770284-30BA-427A-9581-8F5F9619E2A1}">
      <dgm:prSet phldrT="[텍스트]"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</a:rPr>
            <a:t>footer</a:t>
          </a:r>
          <a:endParaRPr lang="ko-KR" altLang="en-US" sz="1400" dirty="0">
            <a:solidFill>
              <a:schemeClr val="bg1"/>
            </a:solidFill>
          </a:endParaRPr>
        </a:p>
      </dgm:t>
    </dgm:pt>
    <dgm:pt modelId="{61B9FA48-A1E2-467F-88D1-C850998F8465}" type="parTrans" cxnId="{AFDD3342-AACC-4C18-A804-BE2D7C37339A}">
      <dgm:prSet/>
      <dgm:spPr/>
      <dgm:t>
        <a:bodyPr/>
        <a:lstStyle/>
        <a:p>
          <a:pPr latinLnBrk="1"/>
          <a:endParaRPr lang="ko-KR" altLang="en-US"/>
        </a:p>
      </dgm:t>
    </dgm:pt>
    <dgm:pt modelId="{543FB0A7-E152-4972-AF88-2CC852D25A9E}" type="sibTrans" cxnId="{AFDD3342-AACC-4C18-A804-BE2D7C37339A}">
      <dgm:prSet/>
      <dgm:spPr/>
      <dgm:t>
        <a:bodyPr/>
        <a:lstStyle/>
        <a:p>
          <a:pPr latinLnBrk="1"/>
          <a:endParaRPr lang="ko-KR" altLang="en-US"/>
        </a:p>
      </dgm:t>
    </dgm:pt>
    <dgm:pt modelId="{3661F69E-41D4-4354-B3B0-B2CE0122F5D9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(banner)</a:t>
          </a:r>
          <a:endParaRPr lang="ko-KR" altLang="en-US" sz="1400" dirty="0">
            <a:solidFill>
              <a:schemeClr val="bg1"/>
            </a:solidFill>
          </a:endParaRPr>
        </a:p>
      </dgm:t>
    </dgm:pt>
    <dgm:pt modelId="{DA81B72A-F3F1-4764-B890-628EE9BF5D38}" type="parTrans" cxnId="{AFC23DBE-99AA-4427-A048-0485F6194185}">
      <dgm:prSet/>
      <dgm:spPr/>
      <dgm:t>
        <a:bodyPr/>
        <a:lstStyle/>
        <a:p>
          <a:pPr latinLnBrk="1"/>
          <a:endParaRPr lang="ko-KR" altLang="en-US"/>
        </a:p>
      </dgm:t>
    </dgm:pt>
    <dgm:pt modelId="{5AF8C8C3-32C1-4886-BD51-4E7FB9F6AF40}" type="sibTrans" cxnId="{AFC23DBE-99AA-4427-A048-0485F6194185}">
      <dgm:prSet/>
      <dgm:spPr/>
      <dgm:t>
        <a:bodyPr/>
        <a:lstStyle/>
        <a:p>
          <a:pPr latinLnBrk="1"/>
          <a:endParaRPr lang="ko-KR" altLang="en-US"/>
        </a:p>
      </dgm:t>
    </dgm:pt>
    <dgm:pt modelId="{0A261EC9-AB55-45B4-8319-6CD6869E17E6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5F9933CB-30A0-46F8-BF85-85063BD45C5C}" type="parTrans" cxnId="{4EF7935E-7E81-410A-B4E5-DE2D1FF9AF85}">
      <dgm:prSet/>
      <dgm:spPr/>
      <dgm:t>
        <a:bodyPr/>
        <a:lstStyle/>
        <a:p>
          <a:pPr latinLnBrk="1"/>
          <a:endParaRPr lang="ko-KR" altLang="en-US"/>
        </a:p>
      </dgm:t>
    </dgm:pt>
    <dgm:pt modelId="{6E051CA2-0612-4CF0-A3B8-D9CA56E542DD}" type="sibTrans" cxnId="{4EF7935E-7E81-410A-B4E5-DE2D1FF9AF85}">
      <dgm:prSet/>
      <dgm:spPr/>
      <dgm:t>
        <a:bodyPr/>
        <a:lstStyle/>
        <a:p>
          <a:pPr latinLnBrk="1"/>
          <a:endParaRPr lang="ko-KR" altLang="en-US"/>
        </a:p>
      </dgm:t>
    </dgm:pt>
    <dgm:pt modelId="{E2B0921F-AA2C-458C-ACB3-62E9DAFFFE11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E8F04044-87D1-4DB0-A104-41795DC9C91D}" type="parTrans" cxnId="{FF73C886-F42D-4E0D-AA50-8D1208F2F9C7}">
      <dgm:prSet/>
      <dgm:spPr/>
      <dgm:t>
        <a:bodyPr/>
        <a:lstStyle/>
        <a:p>
          <a:pPr latinLnBrk="1"/>
          <a:endParaRPr lang="ko-KR" altLang="en-US"/>
        </a:p>
      </dgm:t>
    </dgm:pt>
    <dgm:pt modelId="{6F631170-3375-452C-8E87-D54D6805A3C2}" type="sibTrans" cxnId="{FF73C886-F42D-4E0D-AA50-8D1208F2F9C7}">
      <dgm:prSet/>
      <dgm:spPr/>
      <dgm:t>
        <a:bodyPr/>
        <a:lstStyle/>
        <a:p>
          <a:pPr latinLnBrk="1"/>
          <a:endParaRPr lang="ko-KR" altLang="en-US"/>
        </a:p>
      </dgm:t>
    </dgm:pt>
    <dgm:pt modelId="{8706F395-A320-4C20-B45E-6600EA680C3F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CB9F75CB-7586-4516-8351-5C6AEA54E758}" type="parTrans" cxnId="{77E956FD-4DDE-4F9D-A907-7256AE9E2B08}">
      <dgm:prSet/>
      <dgm:spPr/>
      <dgm:t>
        <a:bodyPr/>
        <a:lstStyle/>
        <a:p>
          <a:pPr latinLnBrk="1"/>
          <a:endParaRPr lang="ko-KR" altLang="en-US"/>
        </a:p>
      </dgm:t>
    </dgm:pt>
    <dgm:pt modelId="{7F5F1B79-B780-480F-9D4C-7F0437873422}" type="sibTrans" cxnId="{77E956FD-4DDE-4F9D-A907-7256AE9E2B08}">
      <dgm:prSet/>
      <dgm:spPr/>
      <dgm:t>
        <a:bodyPr/>
        <a:lstStyle/>
        <a:p>
          <a:pPr latinLnBrk="1"/>
          <a:endParaRPr lang="ko-KR" altLang="en-US"/>
        </a:p>
      </dgm:t>
    </dgm:pt>
    <dgm:pt modelId="{DB9F82AD-5A88-430A-95B3-5B28A664933F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 err="1">
              <a:solidFill>
                <a:schemeClr val="bg1"/>
              </a:solidFill>
              <a:latin typeface="맑은 고딕" panose="020F0302020204030204"/>
            </a:rPr>
            <a:t>img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(banner </a:t>
          </a:r>
          <a:r>
            <a:rPr lang="en-US" altLang="ko-KR" sz="1400" dirty="0" err="1">
              <a:solidFill>
                <a:schemeClr val="bg1"/>
              </a:solidFill>
              <a:latin typeface="맑은 고딕" panose="020F0302020204030204"/>
            </a:rPr>
            <a:t>img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19881057-7C8F-4258-B2F3-A1AB7B11269F}" type="parTrans" cxnId="{ED9571C4-06B2-4DED-9927-15D53326C768}">
      <dgm:prSet/>
      <dgm:spPr/>
      <dgm:t>
        <a:bodyPr/>
        <a:lstStyle/>
        <a:p>
          <a:pPr latinLnBrk="1"/>
          <a:endParaRPr lang="ko-KR" altLang="en-US"/>
        </a:p>
      </dgm:t>
    </dgm:pt>
    <dgm:pt modelId="{59819577-DBAD-4A66-9994-957E0BE8F23A}" type="sibTrans" cxnId="{ED9571C4-06B2-4DED-9927-15D53326C768}">
      <dgm:prSet/>
      <dgm:spPr/>
      <dgm:t>
        <a:bodyPr/>
        <a:lstStyle/>
        <a:p>
          <a:pPr latinLnBrk="1"/>
          <a:endParaRPr lang="ko-KR" altLang="en-US"/>
        </a:p>
      </dgm:t>
    </dgm:pt>
    <dgm:pt modelId="{4084D517-9653-48BB-B857-23245EEA58B8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dirty="0" err="1">
              <a:solidFill>
                <a:schemeClr val="bg1"/>
              </a:solidFill>
              <a:latin typeface="맑은 고딕" panose="020F0302020204030204"/>
            </a:rPr>
            <a:t>prev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 button)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5C10C219-2574-4471-A69A-70D20AEF1FED}" type="parTrans" cxnId="{2EF16DC1-3BD4-471D-B057-72E41832C488}">
      <dgm:prSet/>
      <dgm:spPr/>
      <dgm:t>
        <a:bodyPr/>
        <a:lstStyle/>
        <a:p>
          <a:pPr latinLnBrk="1"/>
          <a:endParaRPr lang="ko-KR" altLang="en-US"/>
        </a:p>
      </dgm:t>
    </dgm:pt>
    <dgm:pt modelId="{8090B389-038F-49E1-8FA6-969C09867235}" type="sibTrans" cxnId="{2EF16DC1-3BD4-471D-B057-72E41832C488}">
      <dgm:prSet/>
      <dgm:spPr/>
      <dgm:t>
        <a:bodyPr/>
        <a:lstStyle/>
        <a:p>
          <a:pPr latinLnBrk="1"/>
          <a:endParaRPr lang="ko-KR" altLang="en-US"/>
        </a:p>
      </dgm:t>
    </dgm:pt>
    <dgm:pt modelId="{804F2728-2D66-4FDC-9AA5-0C8E52C6FB47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(next button)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3C841350-880D-4E68-A1A5-2203160C07E6}" type="parTrans" cxnId="{DCAA94F7-1620-4BB2-8056-377E5FCECB86}">
      <dgm:prSet/>
      <dgm:spPr/>
      <dgm:t>
        <a:bodyPr/>
        <a:lstStyle/>
        <a:p>
          <a:pPr latinLnBrk="1"/>
          <a:endParaRPr lang="ko-KR" altLang="en-US"/>
        </a:p>
      </dgm:t>
    </dgm:pt>
    <dgm:pt modelId="{1D8A7BA3-9E30-4E05-8590-35C98F15A6B0}" type="sibTrans" cxnId="{DCAA94F7-1620-4BB2-8056-377E5FCECB86}">
      <dgm:prSet/>
      <dgm:spPr/>
      <dgm:t>
        <a:bodyPr/>
        <a:lstStyle/>
        <a:p>
          <a:pPr latinLnBrk="1"/>
          <a:endParaRPr lang="ko-KR" altLang="en-US"/>
        </a:p>
      </dgm:t>
    </dgm:pt>
    <dgm:pt modelId="{C870DAE0-4F19-43D1-8A56-63D961DDD0B1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dirty="0" err="1">
              <a:solidFill>
                <a:schemeClr val="bg1"/>
              </a:solidFill>
              <a:latin typeface="맑은 고딕" panose="020F0302020204030204"/>
            </a:rPr>
            <a:t>pagenation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1C6341AC-020C-4A35-A16C-561B638A360B}" type="parTrans" cxnId="{324AA494-4864-4615-BC95-E2D1550DE5E1}">
      <dgm:prSet/>
      <dgm:spPr/>
      <dgm:t>
        <a:bodyPr/>
        <a:lstStyle/>
        <a:p>
          <a:pPr latinLnBrk="1"/>
          <a:endParaRPr lang="ko-KR" altLang="en-US"/>
        </a:p>
      </dgm:t>
    </dgm:pt>
    <dgm:pt modelId="{8AF93976-4ABF-4569-AF4D-4419A5E90FF1}" type="sibTrans" cxnId="{324AA494-4864-4615-BC95-E2D1550DE5E1}">
      <dgm:prSet/>
      <dgm:spPr/>
      <dgm:t>
        <a:bodyPr/>
        <a:lstStyle/>
        <a:p>
          <a:pPr latinLnBrk="1"/>
          <a:endParaRPr lang="ko-KR" altLang="en-US"/>
        </a:p>
      </dgm:t>
    </dgm:pt>
    <dgm:pt modelId="{F1001479-32B5-49A1-924D-A5401AF38C29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span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431FE45C-7735-42C5-83D5-C5CB461B7A78}" type="parTrans" cxnId="{C7CD7B9F-CB71-4D5B-95F0-ACB7D7B0AA5C}">
      <dgm:prSet/>
      <dgm:spPr/>
      <dgm:t>
        <a:bodyPr/>
        <a:lstStyle/>
        <a:p>
          <a:pPr latinLnBrk="1"/>
          <a:endParaRPr lang="ko-KR" altLang="en-US"/>
        </a:p>
      </dgm:t>
    </dgm:pt>
    <dgm:pt modelId="{88FB9F69-F9FB-4247-A97D-B89B86604DCD}" type="sibTrans" cxnId="{C7CD7B9F-CB71-4D5B-95F0-ACB7D7B0AA5C}">
      <dgm:prSet/>
      <dgm:spPr/>
      <dgm:t>
        <a:bodyPr/>
        <a:lstStyle/>
        <a:p>
          <a:pPr latinLnBrk="1"/>
          <a:endParaRPr lang="ko-KR" altLang="en-US"/>
        </a:p>
      </dgm:t>
    </dgm:pt>
    <dgm:pt modelId="{E050CA80-5E2D-4882-A1DC-4AD4BFC4AF5A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852ED0F5-3799-412E-9247-2B03BA5953EB}" type="parTrans" cxnId="{1498A027-4642-4B7A-BBEA-F0CD8BDA970B}">
      <dgm:prSet/>
      <dgm:spPr/>
      <dgm:t>
        <a:bodyPr/>
        <a:lstStyle/>
        <a:p>
          <a:pPr latinLnBrk="1"/>
          <a:endParaRPr lang="ko-KR" altLang="en-US"/>
        </a:p>
      </dgm:t>
    </dgm:pt>
    <dgm:pt modelId="{2B4D9B2E-6AA7-4ED7-B519-43FA5B0DFE99}" type="sibTrans" cxnId="{1498A027-4642-4B7A-BBEA-F0CD8BDA970B}">
      <dgm:prSet/>
      <dgm:spPr/>
      <dgm:t>
        <a:bodyPr/>
        <a:lstStyle/>
        <a:p>
          <a:pPr latinLnBrk="1"/>
          <a:endParaRPr lang="ko-KR" altLang="en-US"/>
        </a:p>
      </dgm:t>
    </dgm:pt>
    <dgm:pt modelId="{C783867A-44C6-4435-BF88-4FFD375FCEF8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div</a:t>
          </a:r>
          <a:endParaRPr lang="ko-KR" altLang="en-US" sz="14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DFAD587A-98F5-4DCC-BE35-A577DE1EBC84}" type="parTrans" cxnId="{1D541775-537A-4DD1-935C-1792B365D3D2}">
      <dgm:prSet/>
      <dgm:spPr/>
      <dgm:t>
        <a:bodyPr/>
        <a:lstStyle/>
        <a:p>
          <a:pPr latinLnBrk="1"/>
          <a:endParaRPr lang="ko-KR" altLang="en-US"/>
        </a:p>
      </dgm:t>
    </dgm:pt>
    <dgm:pt modelId="{AC52F011-BD4C-4446-8252-EABFA4C9E37B}" type="sibTrans" cxnId="{1D541775-537A-4DD1-935C-1792B365D3D2}">
      <dgm:prSet/>
      <dgm:spPr/>
      <dgm:t>
        <a:bodyPr/>
        <a:lstStyle/>
        <a:p>
          <a:pPr latinLnBrk="1"/>
          <a:endParaRPr lang="ko-KR" altLang="en-US"/>
        </a:p>
      </dgm:t>
    </dgm:pt>
    <dgm:pt modelId="{4C855147-D39D-4050-8669-2ABA366EB7E7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span</a:t>
          </a:r>
          <a:b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(title)</a:t>
          </a:r>
          <a:endParaRPr lang="ko-KR" altLang="en-US" sz="14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E2BC4A8C-1836-4421-8D8F-8C8E4C1B4312}" type="parTrans" cxnId="{1C415D43-B9E6-4F3D-B1EA-D97B5D76E935}">
      <dgm:prSet/>
      <dgm:spPr/>
      <dgm:t>
        <a:bodyPr/>
        <a:lstStyle/>
        <a:p>
          <a:pPr latinLnBrk="1"/>
          <a:endParaRPr lang="ko-KR" altLang="en-US"/>
        </a:p>
      </dgm:t>
    </dgm:pt>
    <dgm:pt modelId="{C492CBB4-5418-4A01-9C92-BA84BC1E2873}" type="sibTrans" cxnId="{1C415D43-B9E6-4F3D-B1EA-D97B5D76E935}">
      <dgm:prSet/>
      <dgm:spPr/>
      <dgm:t>
        <a:bodyPr/>
        <a:lstStyle/>
        <a:p>
          <a:pPr latinLnBrk="1"/>
          <a:endParaRPr lang="ko-KR" altLang="en-US"/>
        </a:p>
      </dgm:t>
    </dgm:pt>
    <dgm:pt modelId="{32ED3861-2ABC-4EFE-BE2B-7BD477608024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span</a:t>
          </a:r>
          <a:b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</a:t>
          </a:r>
          <a:r>
            <a:rPr lang="en-US" altLang="ko-KR" sz="14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desc</a:t>
          </a: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777746A9-8275-4008-A060-744E2B51E644}" type="parTrans" cxnId="{446E8696-66EF-435F-90D9-2D8339610C34}">
      <dgm:prSet/>
      <dgm:spPr/>
      <dgm:t>
        <a:bodyPr/>
        <a:lstStyle/>
        <a:p>
          <a:pPr latinLnBrk="1"/>
          <a:endParaRPr lang="ko-KR" altLang="en-US"/>
        </a:p>
      </dgm:t>
    </dgm:pt>
    <dgm:pt modelId="{CED57F29-A01B-429F-BD6A-35EFE82D523B}" type="sibTrans" cxnId="{446E8696-66EF-435F-90D9-2D8339610C34}">
      <dgm:prSet/>
      <dgm:spPr/>
      <dgm:t>
        <a:bodyPr/>
        <a:lstStyle/>
        <a:p>
          <a:pPr latinLnBrk="1"/>
          <a:endParaRPr lang="ko-KR" altLang="en-US"/>
        </a:p>
      </dgm:t>
    </dgm:pt>
    <dgm:pt modelId="{ADA55B78-1507-4367-81B7-A14482F3DEEE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span</a:t>
          </a:r>
          <a:b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</a:t>
          </a:r>
          <a:r>
            <a:rPr lang="ko-KR" altLang="en-US" sz="14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자세히보기</a:t>
          </a: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45D46AFF-673C-4D6F-9D13-EC5C3F33E251}" type="parTrans" cxnId="{CF58D972-04B5-4731-9EF4-079434DA4F4F}">
      <dgm:prSet/>
      <dgm:spPr/>
      <dgm:t>
        <a:bodyPr/>
        <a:lstStyle/>
        <a:p>
          <a:pPr latinLnBrk="1"/>
          <a:endParaRPr lang="ko-KR" altLang="en-US"/>
        </a:p>
      </dgm:t>
    </dgm:pt>
    <dgm:pt modelId="{31F6D227-237E-4DC6-A3D6-A3E7ADE4503D}" type="sibTrans" cxnId="{CF58D972-04B5-4731-9EF4-079434DA4F4F}">
      <dgm:prSet/>
      <dgm:spPr/>
      <dgm:t>
        <a:bodyPr/>
        <a:lstStyle/>
        <a:p>
          <a:pPr latinLnBrk="1"/>
          <a:endParaRPr lang="ko-KR" altLang="en-US"/>
        </a:p>
      </dgm:t>
    </dgm:pt>
    <dgm:pt modelId="{AD645BC8-BD6B-40EA-B383-DC5B5DEC4626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i</a:t>
          </a:r>
          <a:endParaRPr lang="ko-KR" altLang="en-US" sz="14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F4DDA608-E863-4E37-986A-0CA985D6CF7B}" type="parTrans" cxnId="{F1F9EF7F-E4E6-4C71-B3CF-4FDD3A1D111A}">
      <dgm:prSet/>
      <dgm:spPr/>
      <dgm:t>
        <a:bodyPr/>
        <a:lstStyle/>
        <a:p>
          <a:pPr latinLnBrk="1"/>
          <a:endParaRPr lang="ko-KR" altLang="en-US"/>
        </a:p>
      </dgm:t>
    </dgm:pt>
    <dgm:pt modelId="{9B853128-FAD6-4268-9F57-BFE69DBCE472}" type="sibTrans" cxnId="{F1F9EF7F-E4E6-4C71-B3CF-4FDD3A1D111A}">
      <dgm:prSet/>
      <dgm:spPr/>
      <dgm:t>
        <a:bodyPr/>
        <a:lstStyle/>
        <a:p>
          <a:pPr latinLnBrk="1"/>
          <a:endParaRPr lang="ko-KR" altLang="en-US"/>
        </a:p>
      </dgm:t>
    </dgm:pt>
    <dgm:pt modelId="{0C242C39-66BC-4AB2-9F05-59339EE02787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(dual </a:t>
          </a:r>
          <a:r>
            <a:rPr lang="en-US" altLang="ko-KR" sz="1400" baseline="0" dirty="0" err="1">
              <a:solidFill>
                <a:schemeClr val="bg1"/>
              </a:solidFill>
              <a:latin typeface="맑은 고딕" panose="020F0302020204030204"/>
            </a:rPr>
            <a:t>swiper</a:t>
          </a: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5EB1D363-26CB-4D14-A676-A9E86FBEC298}" type="parTrans" cxnId="{90943558-5902-40FF-B5B2-12D6E10C1C96}">
      <dgm:prSet/>
      <dgm:spPr/>
      <dgm:t>
        <a:bodyPr/>
        <a:lstStyle/>
        <a:p>
          <a:pPr latinLnBrk="1"/>
          <a:endParaRPr lang="ko-KR" altLang="en-US"/>
        </a:p>
      </dgm:t>
    </dgm:pt>
    <dgm:pt modelId="{B4AAD4A5-30DF-4855-A585-78416FC8A354}" type="sibTrans" cxnId="{90943558-5902-40FF-B5B2-12D6E10C1C96}">
      <dgm:prSet/>
      <dgm:spPr/>
      <dgm:t>
        <a:bodyPr/>
        <a:lstStyle/>
        <a:p>
          <a:pPr latinLnBrk="1"/>
          <a:endParaRPr lang="ko-KR" altLang="en-US"/>
        </a:p>
      </dgm:t>
    </dgm:pt>
    <dgm:pt modelId="{810D5A7F-BDC3-43EF-BA2E-73ADACB5BC09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(main </a:t>
          </a:r>
          <a:r>
            <a:rPr lang="en-US" altLang="ko-KR" sz="1400" baseline="0" dirty="0" err="1">
              <a:solidFill>
                <a:schemeClr val="bg1"/>
              </a:solidFill>
              <a:latin typeface="맑은 고딕" panose="020F0302020204030204"/>
            </a:rPr>
            <a:t>swiper</a:t>
          </a: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baseline="0" dirty="0">
            <a:solidFill>
              <a:schemeClr val="bg1"/>
            </a:solidFill>
            <a:latin typeface="맑은 고딕" panose="020F0302020204030204"/>
          </a:endParaRPr>
        </a:p>
      </dgm:t>
    </dgm:pt>
    <dgm:pt modelId="{0062B5F4-C3F2-46C6-A2B3-38B2E9AABD5A}" type="parTrans" cxnId="{E27D4DF6-329F-4ACD-8954-8F438D72ADB9}">
      <dgm:prSet/>
      <dgm:spPr/>
      <dgm:t>
        <a:bodyPr/>
        <a:lstStyle/>
        <a:p>
          <a:pPr latinLnBrk="1"/>
          <a:endParaRPr lang="ko-KR" altLang="en-US"/>
        </a:p>
      </dgm:t>
    </dgm:pt>
    <dgm:pt modelId="{157CFFDC-74A7-43F5-8BF7-6D84523C4334}" type="sibTrans" cxnId="{E27D4DF6-329F-4ACD-8954-8F438D72ADB9}">
      <dgm:prSet/>
      <dgm:spPr/>
      <dgm:t>
        <a:bodyPr/>
        <a:lstStyle/>
        <a:p>
          <a:pPr latinLnBrk="1"/>
          <a:endParaRPr lang="ko-KR" altLang="en-US"/>
        </a:p>
      </dgm:t>
    </dgm:pt>
    <dgm:pt modelId="{FB1F53B4-4D44-4FC1-80DE-912AFBA30A8D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div * 4</a:t>
          </a:r>
          <a:endParaRPr lang="ko-KR" altLang="en-US" sz="1400" baseline="0" dirty="0">
            <a:solidFill>
              <a:schemeClr val="bg1"/>
            </a:solidFill>
            <a:latin typeface="맑은 고딕" panose="020F0302020204030204"/>
          </a:endParaRPr>
        </a:p>
      </dgm:t>
    </dgm:pt>
    <dgm:pt modelId="{77DA902A-DDC7-44ED-BA64-9A98E99DED85}" type="parTrans" cxnId="{BC0D28DD-9ADC-4A78-978D-89F701B5CBDF}">
      <dgm:prSet/>
      <dgm:spPr/>
      <dgm:t>
        <a:bodyPr/>
        <a:lstStyle/>
        <a:p>
          <a:pPr latinLnBrk="1"/>
          <a:endParaRPr lang="ko-KR" altLang="en-US"/>
        </a:p>
      </dgm:t>
    </dgm:pt>
    <dgm:pt modelId="{B72C4C18-EDC0-43FF-9494-F355C6142969}" type="sibTrans" cxnId="{BC0D28DD-9ADC-4A78-978D-89F701B5CBDF}">
      <dgm:prSet/>
      <dgm:spPr/>
      <dgm:t>
        <a:bodyPr/>
        <a:lstStyle/>
        <a:p>
          <a:pPr latinLnBrk="1"/>
          <a:endParaRPr lang="ko-KR" altLang="en-US"/>
        </a:p>
      </dgm:t>
    </dgm:pt>
    <dgm:pt modelId="{1436C263-886E-43F8-BFF1-04F0A3CE7D0A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 err="1">
              <a:solidFill>
                <a:schemeClr val="bg1"/>
              </a:solidFill>
              <a:latin typeface="맑은 고딕" panose="020F0302020204030204"/>
            </a:rPr>
            <a:t>img</a:t>
          </a:r>
          <a:endParaRPr lang="ko-KR" altLang="en-US" sz="1400" baseline="0" dirty="0">
            <a:solidFill>
              <a:schemeClr val="bg1"/>
            </a:solidFill>
            <a:latin typeface="맑은 고딕" panose="020F0302020204030204"/>
          </a:endParaRPr>
        </a:p>
      </dgm:t>
    </dgm:pt>
    <dgm:pt modelId="{E11D3022-C445-4A48-B001-365910669C69}" type="parTrans" cxnId="{CC63E6C2-EED3-4AA0-B240-CC4211B15EBD}">
      <dgm:prSet/>
      <dgm:spPr/>
      <dgm:t>
        <a:bodyPr/>
        <a:lstStyle/>
        <a:p>
          <a:pPr latinLnBrk="1"/>
          <a:endParaRPr lang="ko-KR" altLang="en-US"/>
        </a:p>
      </dgm:t>
    </dgm:pt>
    <dgm:pt modelId="{AC69AE75-CA8E-43BC-B07B-D63ADBDA7042}" type="sibTrans" cxnId="{CC63E6C2-EED3-4AA0-B240-CC4211B15EBD}">
      <dgm:prSet/>
      <dgm:spPr/>
      <dgm:t>
        <a:bodyPr/>
        <a:lstStyle/>
        <a:p>
          <a:pPr latinLnBrk="1"/>
          <a:endParaRPr lang="ko-KR" altLang="en-US"/>
        </a:p>
      </dgm:t>
    </dgm:pt>
    <dgm:pt modelId="{CCF67D94-56D2-4DEF-9FC4-5E77CE42B7E8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(sub </a:t>
          </a:r>
          <a:r>
            <a:rPr lang="en-US" altLang="ko-KR" sz="1400" baseline="0" dirty="0" err="1">
              <a:solidFill>
                <a:schemeClr val="bg1"/>
              </a:solidFill>
              <a:latin typeface="맑은 고딕" panose="020F0302020204030204"/>
            </a:rPr>
            <a:t>swiper</a:t>
          </a: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baseline="0" dirty="0">
            <a:solidFill>
              <a:schemeClr val="bg1"/>
            </a:solidFill>
            <a:latin typeface="맑은 고딕" panose="020F0302020204030204"/>
          </a:endParaRPr>
        </a:p>
      </dgm:t>
    </dgm:pt>
    <dgm:pt modelId="{9E3CF7B1-D002-45EF-B8A1-6AC389084D53}" type="parTrans" cxnId="{CBD925FA-A695-4E51-AB3F-D1740A4A5B83}">
      <dgm:prSet/>
      <dgm:spPr/>
      <dgm:t>
        <a:bodyPr/>
        <a:lstStyle/>
        <a:p>
          <a:pPr latinLnBrk="1"/>
          <a:endParaRPr lang="ko-KR" altLang="en-US"/>
        </a:p>
      </dgm:t>
    </dgm:pt>
    <dgm:pt modelId="{5994060D-68D1-4726-AC95-A8F276BADA26}" type="sibTrans" cxnId="{CBD925FA-A695-4E51-AB3F-D1740A4A5B83}">
      <dgm:prSet/>
      <dgm:spPr/>
      <dgm:t>
        <a:bodyPr/>
        <a:lstStyle/>
        <a:p>
          <a:pPr latinLnBrk="1"/>
          <a:endParaRPr lang="ko-KR" altLang="en-US"/>
        </a:p>
      </dgm:t>
    </dgm:pt>
    <dgm:pt modelId="{FBB45BD9-0EC6-4C1E-B492-6E128591A0F6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div * 5</a:t>
          </a:r>
          <a:endParaRPr lang="ko-KR" altLang="en-US" sz="1400" baseline="0" dirty="0">
            <a:solidFill>
              <a:schemeClr val="bg1"/>
            </a:solidFill>
            <a:latin typeface="맑은 고딕" panose="020F0302020204030204"/>
          </a:endParaRPr>
        </a:p>
      </dgm:t>
    </dgm:pt>
    <dgm:pt modelId="{958326EC-FFB0-4DAC-A1BE-831CFD828BA9}" type="parTrans" cxnId="{0F07C028-57BA-4B29-A5B7-CC7BFBBD1D05}">
      <dgm:prSet/>
      <dgm:spPr/>
      <dgm:t>
        <a:bodyPr/>
        <a:lstStyle/>
        <a:p>
          <a:pPr latinLnBrk="1"/>
          <a:endParaRPr lang="ko-KR" altLang="en-US"/>
        </a:p>
      </dgm:t>
    </dgm:pt>
    <dgm:pt modelId="{76C7E6CD-D4A5-4B0C-A50D-07C2BAFE677B}" type="sibTrans" cxnId="{0F07C028-57BA-4B29-A5B7-CC7BFBBD1D05}">
      <dgm:prSet/>
      <dgm:spPr/>
      <dgm:t>
        <a:bodyPr/>
        <a:lstStyle/>
        <a:p>
          <a:pPr latinLnBrk="1"/>
          <a:endParaRPr lang="ko-KR" altLang="en-US"/>
        </a:p>
      </dgm:t>
    </dgm:pt>
    <dgm:pt modelId="{A71441ED-DA22-4BBA-96D0-9E757B0B065E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(next button)</a:t>
          </a:r>
          <a:endParaRPr lang="ko-KR" altLang="en-US" sz="1400" baseline="0" dirty="0">
            <a:solidFill>
              <a:schemeClr val="bg1"/>
            </a:solidFill>
            <a:latin typeface="맑은 고딕" panose="020F0302020204030204"/>
          </a:endParaRPr>
        </a:p>
      </dgm:t>
    </dgm:pt>
    <dgm:pt modelId="{5DAE5664-660C-4C02-B8C6-3EE316FD55A5}" type="parTrans" cxnId="{D5BE2567-8440-4D94-BC45-03FCE2611C38}">
      <dgm:prSet/>
      <dgm:spPr/>
      <dgm:t>
        <a:bodyPr/>
        <a:lstStyle/>
        <a:p>
          <a:pPr latinLnBrk="1"/>
          <a:endParaRPr lang="ko-KR" altLang="en-US"/>
        </a:p>
      </dgm:t>
    </dgm:pt>
    <dgm:pt modelId="{AE359AE3-243E-46F8-8C6C-8F37BD5EB1E7}" type="sibTrans" cxnId="{D5BE2567-8440-4D94-BC45-03FCE2611C38}">
      <dgm:prSet/>
      <dgm:spPr/>
      <dgm:t>
        <a:bodyPr/>
        <a:lstStyle/>
        <a:p>
          <a:pPr latinLnBrk="1"/>
          <a:endParaRPr lang="ko-KR" altLang="en-US"/>
        </a:p>
      </dgm:t>
    </dgm:pt>
    <dgm:pt modelId="{3C02F54C-6DE1-4F9B-B666-9CD9FF5707ED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baseline="0" dirty="0">
            <a:solidFill>
              <a:schemeClr val="bg1"/>
            </a:solidFill>
            <a:latin typeface="맑은 고딕" panose="020F0302020204030204"/>
          </a:endParaRPr>
        </a:p>
      </dgm:t>
    </dgm:pt>
    <dgm:pt modelId="{45B71EFB-FCD9-471D-BB76-3836C97D4560}" type="parTrans" cxnId="{11A116A4-8CA4-4A7A-9B07-84A203EBBF2E}">
      <dgm:prSet/>
      <dgm:spPr/>
      <dgm:t>
        <a:bodyPr/>
        <a:lstStyle/>
        <a:p>
          <a:pPr latinLnBrk="1"/>
          <a:endParaRPr lang="ko-KR" altLang="en-US"/>
        </a:p>
      </dgm:t>
    </dgm:pt>
    <dgm:pt modelId="{26BC845E-DE1A-4240-A42B-493AE86B2563}" type="sibTrans" cxnId="{11A116A4-8CA4-4A7A-9B07-84A203EBBF2E}">
      <dgm:prSet/>
      <dgm:spPr/>
      <dgm:t>
        <a:bodyPr/>
        <a:lstStyle/>
        <a:p>
          <a:pPr latinLnBrk="1"/>
          <a:endParaRPr lang="ko-KR" altLang="en-US"/>
        </a:p>
      </dgm:t>
    </dgm:pt>
    <dgm:pt modelId="{C78F5C3A-15E6-49CE-98BB-1A21D7B99AA7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baseline="0" dirty="0">
            <a:solidFill>
              <a:schemeClr val="bg1"/>
            </a:solidFill>
            <a:latin typeface="맑은 고딕" panose="020F0302020204030204"/>
          </a:endParaRPr>
        </a:p>
      </dgm:t>
    </dgm:pt>
    <dgm:pt modelId="{12F85606-EDF0-4124-947E-80BB7FC23BD6}" type="parTrans" cxnId="{3F18E054-7190-490B-9EF6-74E0D73AE4F0}">
      <dgm:prSet/>
      <dgm:spPr/>
      <dgm:t>
        <a:bodyPr/>
        <a:lstStyle/>
        <a:p>
          <a:pPr latinLnBrk="1"/>
          <a:endParaRPr lang="ko-KR" altLang="en-US"/>
        </a:p>
      </dgm:t>
    </dgm:pt>
    <dgm:pt modelId="{8CAB8D1F-819E-4236-9815-15B73B8633F4}" type="sibTrans" cxnId="{3F18E054-7190-490B-9EF6-74E0D73AE4F0}">
      <dgm:prSet/>
      <dgm:spPr/>
      <dgm:t>
        <a:bodyPr/>
        <a:lstStyle/>
        <a:p>
          <a:pPr latinLnBrk="1"/>
          <a:endParaRPr lang="ko-KR" altLang="en-US"/>
        </a:p>
      </dgm:t>
    </dgm:pt>
    <dgm:pt modelId="{A6F55F9A-CBA2-4C4B-AD4C-799EE22FBC35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1400" baseline="0" dirty="0">
            <a:solidFill>
              <a:schemeClr val="bg1"/>
            </a:solidFill>
            <a:latin typeface="맑은 고딕" panose="020F0302020204030204"/>
          </a:endParaRPr>
        </a:p>
      </dgm:t>
    </dgm:pt>
    <dgm:pt modelId="{7A52044F-6BD6-4354-9972-268254DDDDE1}" type="parTrans" cxnId="{34D1DABE-3015-4E89-969C-722BD337760D}">
      <dgm:prSet/>
      <dgm:spPr/>
      <dgm:t>
        <a:bodyPr/>
        <a:lstStyle/>
        <a:p>
          <a:pPr latinLnBrk="1"/>
          <a:endParaRPr lang="ko-KR" altLang="en-US"/>
        </a:p>
      </dgm:t>
    </dgm:pt>
    <dgm:pt modelId="{486B2CF2-B78B-43AF-B922-A0D15BF40612}" type="sibTrans" cxnId="{34D1DABE-3015-4E89-969C-722BD337760D}">
      <dgm:prSet/>
      <dgm:spPr/>
      <dgm:t>
        <a:bodyPr/>
        <a:lstStyle/>
        <a:p>
          <a:pPr latinLnBrk="1"/>
          <a:endParaRPr lang="ko-KR" altLang="en-US"/>
        </a:p>
      </dgm:t>
    </dgm:pt>
    <dgm:pt modelId="{0715F702-7DC0-455F-AA0E-2550464A7E10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 err="1">
              <a:solidFill>
                <a:schemeClr val="bg1"/>
              </a:solidFill>
              <a:latin typeface="맑은 고딕" panose="020F0302020204030204"/>
            </a:rPr>
            <a:t>img</a:t>
          </a:r>
          <a:endParaRPr lang="ko-KR" altLang="en-US" sz="1400" baseline="0" dirty="0">
            <a:solidFill>
              <a:schemeClr val="bg1"/>
            </a:solidFill>
            <a:latin typeface="맑은 고딕" panose="020F0302020204030204"/>
          </a:endParaRPr>
        </a:p>
      </dgm:t>
    </dgm:pt>
    <dgm:pt modelId="{66B4258D-AAEB-4070-AA4E-0351CA398E7C}" type="parTrans" cxnId="{1AC12DF0-1CFB-4749-B6E3-58055BA6EE0E}">
      <dgm:prSet/>
      <dgm:spPr/>
      <dgm:t>
        <a:bodyPr/>
        <a:lstStyle/>
        <a:p>
          <a:pPr latinLnBrk="1"/>
          <a:endParaRPr lang="ko-KR" altLang="en-US"/>
        </a:p>
      </dgm:t>
    </dgm:pt>
    <dgm:pt modelId="{9AB26F3A-2661-4D1D-8963-F45075A4A372}" type="sibTrans" cxnId="{1AC12DF0-1CFB-4749-B6E3-58055BA6EE0E}">
      <dgm:prSet/>
      <dgm:spPr/>
      <dgm:t>
        <a:bodyPr/>
        <a:lstStyle/>
        <a:p>
          <a:pPr latinLnBrk="1"/>
          <a:endParaRPr lang="ko-KR" altLang="en-US"/>
        </a:p>
      </dgm:t>
    </dgm:pt>
    <dgm:pt modelId="{BD0AFCFA-0AF0-4A9F-B4EC-5EC18B0D5BFA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baseline="0" dirty="0">
              <a:solidFill>
                <a:schemeClr val="bg1"/>
              </a:solidFill>
              <a:latin typeface="맑은 고딕" panose="020F0302020204030204"/>
            </a:rPr>
            <a:t>상품명</a:t>
          </a: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baseline="0" dirty="0">
            <a:solidFill>
              <a:schemeClr val="bg1"/>
            </a:solidFill>
            <a:latin typeface="맑은 고딕" panose="020F0302020204030204"/>
          </a:endParaRPr>
        </a:p>
      </dgm:t>
    </dgm:pt>
    <dgm:pt modelId="{3488D515-83E7-41EE-8CE5-C556AA72349B}" type="parTrans" cxnId="{5954AD9E-1080-4A2D-9F04-B192B0334864}">
      <dgm:prSet/>
      <dgm:spPr/>
      <dgm:t>
        <a:bodyPr/>
        <a:lstStyle/>
        <a:p>
          <a:pPr latinLnBrk="1"/>
          <a:endParaRPr lang="ko-KR" altLang="en-US"/>
        </a:p>
      </dgm:t>
    </dgm:pt>
    <dgm:pt modelId="{9250EA36-88A5-4BD3-A893-43B5755C9EF3}" type="sibTrans" cxnId="{5954AD9E-1080-4A2D-9F04-B192B0334864}">
      <dgm:prSet/>
      <dgm:spPr/>
      <dgm:t>
        <a:bodyPr/>
        <a:lstStyle/>
        <a:p>
          <a:pPr latinLnBrk="1"/>
          <a:endParaRPr lang="ko-KR" altLang="en-US"/>
        </a:p>
      </dgm:t>
    </dgm:pt>
    <dgm:pt modelId="{4C9B8BA3-93ED-4779-8DF8-4B1EC2DE3696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baseline="0" dirty="0" err="1">
              <a:solidFill>
                <a:schemeClr val="bg1"/>
              </a:solidFill>
              <a:latin typeface="맑은 고딕" panose="020F0302020204030204"/>
            </a:rPr>
            <a:t>desc</a:t>
          </a: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/>
        </a:p>
      </dgm:t>
    </dgm:pt>
    <dgm:pt modelId="{866CA515-58BB-4A8C-A656-7C8FB1942873}" type="parTrans" cxnId="{D709B5C9-BDAB-491B-9395-D52BB841E39E}">
      <dgm:prSet/>
      <dgm:spPr/>
      <dgm:t>
        <a:bodyPr/>
        <a:lstStyle/>
        <a:p>
          <a:pPr latinLnBrk="1"/>
          <a:endParaRPr lang="ko-KR" altLang="en-US"/>
        </a:p>
      </dgm:t>
    </dgm:pt>
    <dgm:pt modelId="{C60AFD1A-B11B-461E-8A21-CA242DB0F9E9}" type="sibTrans" cxnId="{D709B5C9-BDAB-491B-9395-D52BB841E39E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A18DED4-24F5-47BE-BEBE-6ADE8ACD60D8}" type="pres">
      <dgm:prSet presAssocID="{95B87CCE-FE03-4ED9-BCF5-012651791C64}" presName="Name19" presStyleLbl="parChTrans1D2" presStyleIdx="0" presStyleCnt="3"/>
      <dgm:spPr/>
    </dgm:pt>
    <dgm:pt modelId="{8A3CD08F-2948-4EDC-85B0-8EED5568FBA6}" type="pres">
      <dgm:prSet presAssocID="{35879CC2-5282-4E21-A5AB-2759A4D0CA23}" presName="Name21" presStyleCnt="0"/>
      <dgm:spPr/>
    </dgm:pt>
    <dgm:pt modelId="{49AD05B5-9154-4FE4-9668-80E09D5BBF03}" type="pres">
      <dgm:prSet presAssocID="{35879CC2-5282-4E21-A5AB-2759A4D0CA23}" presName="level2Shape" presStyleLbl="node2" presStyleIdx="0" presStyleCnt="3" custScaleX="130228"/>
      <dgm:spPr/>
    </dgm:pt>
    <dgm:pt modelId="{A972DE3B-6B44-45C7-BEDB-1B56BBD7CB8D}" type="pres">
      <dgm:prSet presAssocID="{35879CC2-5282-4E21-A5AB-2759A4D0CA23}" presName="hierChild3" presStyleCnt="0"/>
      <dgm:spPr/>
    </dgm:pt>
    <dgm:pt modelId="{16BC9056-B853-4D42-BC8E-4258C04C14E3}" type="pres">
      <dgm:prSet presAssocID="{F2CDB90F-345A-4D33-9A3D-2BF2F05AEB8D}" presName="Name19" presStyleLbl="parChTrans1D2" presStyleIdx="1" presStyleCnt="3"/>
      <dgm:spPr/>
    </dgm:pt>
    <dgm:pt modelId="{DFC04832-E0D5-4B02-9FD2-03DA1770831D}" type="pres">
      <dgm:prSet presAssocID="{E745254F-0E52-4989-AF97-E7EA8D05675A}" presName="Name21" presStyleCnt="0"/>
      <dgm:spPr/>
    </dgm:pt>
    <dgm:pt modelId="{902C3638-3611-4F88-8399-0BB9E2E35DFF}" type="pres">
      <dgm:prSet presAssocID="{E745254F-0E52-4989-AF97-E7EA8D05675A}" presName="level2Shape" presStyleLbl="node2" presStyleIdx="1" presStyleCnt="3"/>
      <dgm:spPr/>
    </dgm:pt>
    <dgm:pt modelId="{FAEDF583-3491-4BB7-8DD7-511E2566AF34}" type="pres">
      <dgm:prSet presAssocID="{E745254F-0E52-4989-AF97-E7EA8D05675A}" presName="hierChild3" presStyleCnt="0"/>
      <dgm:spPr/>
    </dgm:pt>
    <dgm:pt modelId="{207E6757-08C8-4254-917E-777890678C3C}" type="pres">
      <dgm:prSet presAssocID="{DA81B72A-F3F1-4764-B890-628EE9BF5D38}" presName="Name19" presStyleLbl="parChTrans1D3" presStyleIdx="0" presStyleCnt="2"/>
      <dgm:spPr/>
    </dgm:pt>
    <dgm:pt modelId="{17ABAD7B-CB96-48E1-9213-8C1598FDEB52}" type="pres">
      <dgm:prSet presAssocID="{3661F69E-41D4-4354-B3B0-B2CE0122F5D9}" presName="Name21" presStyleCnt="0"/>
      <dgm:spPr/>
    </dgm:pt>
    <dgm:pt modelId="{E18F1603-9F6F-479A-A643-9AA6F980DFB2}" type="pres">
      <dgm:prSet presAssocID="{3661F69E-41D4-4354-B3B0-B2CE0122F5D9}" presName="level2Shape" presStyleLbl="node3" presStyleIdx="0" presStyleCnt="2" custScaleX="177217" custScaleY="145515"/>
      <dgm:spPr/>
    </dgm:pt>
    <dgm:pt modelId="{10542ABE-0CBB-424A-B596-6D40BFEAC21C}" type="pres">
      <dgm:prSet presAssocID="{3661F69E-41D4-4354-B3B0-B2CE0122F5D9}" presName="hierChild3" presStyleCnt="0"/>
      <dgm:spPr/>
    </dgm:pt>
    <dgm:pt modelId="{B008EF0C-0B71-4E83-BF08-F86A0694A58E}" type="pres">
      <dgm:prSet presAssocID="{5F9933CB-30A0-46F8-BF85-85063BD45C5C}" presName="Name19" presStyleLbl="parChTrans1D4" presStyleIdx="0" presStyleCnt="26"/>
      <dgm:spPr/>
    </dgm:pt>
    <dgm:pt modelId="{0D50AD65-5B42-470F-ACB8-F2E73ABCC82E}" type="pres">
      <dgm:prSet presAssocID="{0A261EC9-AB55-45B4-8319-6CD6869E17E6}" presName="Name21" presStyleCnt="0"/>
      <dgm:spPr/>
    </dgm:pt>
    <dgm:pt modelId="{BDCE90BD-D150-4D9C-849D-3EFC16AA5445}" type="pres">
      <dgm:prSet presAssocID="{0A261EC9-AB55-45B4-8319-6CD6869E17E6}" presName="level2Shape" presStyleLbl="node4" presStyleIdx="0" presStyleCnt="26"/>
      <dgm:spPr/>
    </dgm:pt>
    <dgm:pt modelId="{70B1F9EA-3C34-4F17-A36C-16450D6494CF}" type="pres">
      <dgm:prSet presAssocID="{0A261EC9-AB55-45B4-8319-6CD6869E17E6}" presName="hierChild3" presStyleCnt="0"/>
      <dgm:spPr/>
    </dgm:pt>
    <dgm:pt modelId="{DFB1ACA8-4201-4680-8B76-2D540C1A391B}" type="pres">
      <dgm:prSet presAssocID="{E8F04044-87D1-4DB0-A104-41795DC9C91D}" presName="Name19" presStyleLbl="parChTrans1D4" presStyleIdx="1" presStyleCnt="26"/>
      <dgm:spPr/>
    </dgm:pt>
    <dgm:pt modelId="{A4D8B71B-BAA9-4D22-8080-0D5A1E36499E}" type="pres">
      <dgm:prSet presAssocID="{E2B0921F-AA2C-458C-ACB3-62E9DAFFFE11}" presName="Name21" presStyleCnt="0"/>
      <dgm:spPr/>
    </dgm:pt>
    <dgm:pt modelId="{BECD8E00-7D5F-420B-8354-1C41C7DBAF4A}" type="pres">
      <dgm:prSet presAssocID="{E2B0921F-AA2C-458C-ACB3-62E9DAFFFE11}" presName="level2Shape" presStyleLbl="node4" presStyleIdx="1" presStyleCnt="26"/>
      <dgm:spPr/>
    </dgm:pt>
    <dgm:pt modelId="{8BB28325-280C-4055-B3F2-AD3E101AEF2B}" type="pres">
      <dgm:prSet presAssocID="{E2B0921F-AA2C-458C-ACB3-62E9DAFFFE11}" presName="hierChild3" presStyleCnt="0"/>
      <dgm:spPr/>
    </dgm:pt>
    <dgm:pt modelId="{571C5BB2-92C3-4F5F-89CD-8811454E41BB}" type="pres">
      <dgm:prSet presAssocID="{CB9F75CB-7586-4516-8351-5C6AEA54E758}" presName="Name19" presStyleLbl="parChTrans1D4" presStyleIdx="2" presStyleCnt="26"/>
      <dgm:spPr/>
    </dgm:pt>
    <dgm:pt modelId="{2E8A22BB-F606-4439-B065-F80483508375}" type="pres">
      <dgm:prSet presAssocID="{8706F395-A320-4C20-B45E-6600EA680C3F}" presName="Name21" presStyleCnt="0"/>
      <dgm:spPr/>
    </dgm:pt>
    <dgm:pt modelId="{9A696BC8-126D-401B-A1F7-599D33A96CB2}" type="pres">
      <dgm:prSet presAssocID="{8706F395-A320-4C20-B45E-6600EA680C3F}" presName="level2Shape" presStyleLbl="node4" presStyleIdx="2" presStyleCnt="26"/>
      <dgm:spPr/>
    </dgm:pt>
    <dgm:pt modelId="{7A1EBEF2-C0D3-43CD-99CA-C8EE31003ADD}" type="pres">
      <dgm:prSet presAssocID="{8706F395-A320-4C20-B45E-6600EA680C3F}" presName="hierChild3" presStyleCnt="0"/>
      <dgm:spPr/>
    </dgm:pt>
    <dgm:pt modelId="{447573F7-2E6D-4ED4-A282-E0E9AD35AC99}" type="pres">
      <dgm:prSet presAssocID="{19881057-7C8F-4258-B2F3-A1AB7B11269F}" presName="Name19" presStyleLbl="parChTrans1D4" presStyleIdx="3" presStyleCnt="26"/>
      <dgm:spPr/>
    </dgm:pt>
    <dgm:pt modelId="{578A059C-B8BC-41A6-9B8F-DB30338ED2E2}" type="pres">
      <dgm:prSet presAssocID="{DB9F82AD-5A88-430A-95B3-5B28A664933F}" presName="Name21" presStyleCnt="0"/>
      <dgm:spPr/>
    </dgm:pt>
    <dgm:pt modelId="{2FEFBDE2-A8A1-4355-92E5-A7E54473412C}" type="pres">
      <dgm:prSet presAssocID="{DB9F82AD-5A88-430A-95B3-5B28A664933F}" presName="level2Shape" presStyleLbl="node4" presStyleIdx="3" presStyleCnt="26" custScaleX="194798" custScaleY="126682"/>
      <dgm:spPr/>
    </dgm:pt>
    <dgm:pt modelId="{125CF449-97A6-4AC2-8878-6D072E3F714F}" type="pres">
      <dgm:prSet presAssocID="{DB9F82AD-5A88-430A-95B3-5B28A664933F}" presName="hierChild3" presStyleCnt="0"/>
      <dgm:spPr/>
    </dgm:pt>
    <dgm:pt modelId="{CA535219-FBCD-45BD-A693-5807C1890E7A}" type="pres">
      <dgm:prSet presAssocID="{5C10C219-2574-4471-A69A-70D20AEF1FED}" presName="Name19" presStyleLbl="parChTrans1D4" presStyleIdx="4" presStyleCnt="26"/>
      <dgm:spPr/>
    </dgm:pt>
    <dgm:pt modelId="{8B544069-58F1-42DD-AC40-A3E14CE877E0}" type="pres">
      <dgm:prSet presAssocID="{4084D517-9653-48BB-B857-23245EEA58B8}" presName="Name21" presStyleCnt="0"/>
      <dgm:spPr/>
    </dgm:pt>
    <dgm:pt modelId="{A4D81703-93C1-488C-8614-BAC3B0F1D990}" type="pres">
      <dgm:prSet presAssocID="{4084D517-9653-48BB-B857-23245EEA58B8}" presName="level2Shape" presStyleLbl="node4" presStyleIdx="4" presStyleCnt="26" custScaleX="175626" custScaleY="118277"/>
      <dgm:spPr/>
    </dgm:pt>
    <dgm:pt modelId="{5791490D-8363-47E2-A8F8-DF314CD86EC1}" type="pres">
      <dgm:prSet presAssocID="{4084D517-9653-48BB-B857-23245EEA58B8}" presName="hierChild3" presStyleCnt="0"/>
      <dgm:spPr/>
    </dgm:pt>
    <dgm:pt modelId="{E83D4ABA-E052-4269-9253-0AAD4B142C09}" type="pres">
      <dgm:prSet presAssocID="{3C841350-880D-4E68-A1A5-2203160C07E6}" presName="Name19" presStyleLbl="parChTrans1D4" presStyleIdx="5" presStyleCnt="26"/>
      <dgm:spPr/>
    </dgm:pt>
    <dgm:pt modelId="{32D6C0A0-4052-43E8-BF06-F3B09B0A126A}" type="pres">
      <dgm:prSet presAssocID="{804F2728-2D66-4FDC-9AA5-0C8E52C6FB47}" presName="Name21" presStyleCnt="0"/>
      <dgm:spPr/>
    </dgm:pt>
    <dgm:pt modelId="{42C746DC-0EC7-40F4-A519-800D0D286571}" type="pres">
      <dgm:prSet presAssocID="{804F2728-2D66-4FDC-9AA5-0C8E52C6FB47}" presName="level2Shape" presStyleLbl="node4" presStyleIdx="5" presStyleCnt="26" custScaleX="168560" custScaleY="118277"/>
      <dgm:spPr/>
    </dgm:pt>
    <dgm:pt modelId="{41D0414C-C291-4493-9AF1-6733267A73FF}" type="pres">
      <dgm:prSet presAssocID="{804F2728-2D66-4FDC-9AA5-0C8E52C6FB47}" presName="hierChild3" presStyleCnt="0"/>
      <dgm:spPr/>
    </dgm:pt>
    <dgm:pt modelId="{3DADBE4A-0097-4FAA-967D-783812081714}" type="pres">
      <dgm:prSet presAssocID="{1C6341AC-020C-4A35-A16C-561B638A360B}" presName="Name19" presStyleLbl="parChTrans1D4" presStyleIdx="6" presStyleCnt="26"/>
      <dgm:spPr/>
    </dgm:pt>
    <dgm:pt modelId="{AA384BBD-2A41-491E-9348-D18C05072F9C}" type="pres">
      <dgm:prSet presAssocID="{C870DAE0-4F19-43D1-8A56-63D961DDD0B1}" presName="Name21" presStyleCnt="0"/>
      <dgm:spPr/>
    </dgm:pt>
    <dgm:pt modelId="{E9BD94FF-0AF0-452D-9EF1-01616E11A288}" type="pres">
      <dgm:prSet presAssocID="{C870DAE0-4F19-43D1-8A56-63D961DDD0B1}" presName="level2Shape" presStyleLbl="node4" presStyleIdx="6" presStyleCnt="26" custScaleX="172755" custScaleY="132045"/>
      <dgm:spPr/>
    </dgm:pt>
    <dgm:pt modelId="{54D2DAA2-3729-4A0B-8711-C8330BA230AA}" type="pres">
      <dgm:prSet presAssocID="{C870DAE0-4F19-43D1-8A56-63D961DDD0B1}" presName="hierChild3" presStyleCnt="0"/>
      <dgm:spPr/>
    </dgm:pt>
    <dgm:pt modelId="{3387BBD5-24FE-4D85-8D54-244A56C0EE50}" type="pres">
      <dgm:prSet presAssocID="{431FE45C-7735-42C5-83D5-C5CB461B7A78}" presName="Name19" presStyleLbl="parChTrans1D4" presStyleIdx="7" presStyleCnt="26"/>
      <dgm:spPr/>
    </dgm:pt>
    <dgm:pt modelId="{2F837678-9AF0-4ED2-9111-CE7D5D7E88EC}" type="pres">
      <dgm:prSet presAssocID="{F1001479-32B5-49A1-924D-A5401AF38C29}" presName="Name21" presStyleCnt="0"/>
      <dgm:spPr/>
    </dgm:pt>
    <dgm:pt modelId="{5491F320-2425-45D3-8BAC-7F600932B246}" type="pres">
      <dgm:prSet presAssocID="{F1001479-32B5-49A1-924D-A5401AF38C29}" presName="level2Shape" presStyleLbl="node4" presStyleIdx="7" presStyleCnt="26"/>
      <dgm:spPr/>
    </dgm:pt>
    <dgm:pt modelId="{EE8C1E6C-F53C-499B-B089-0C5F59077F98}" type="pres">
      <dgm:prSet presAssocID="{F1001479-32B5-49A1-924D-A5401AF38C29}" presName="hierChild3" presStyleCnt="0"/>
      <dgm:spPr/>
    </dgm:pt>
    <dgm:pt modelId="{697A8C4D-8F0B-4835-B36E-2A56C00166A1}" type="pres">
      <dgm:prSet presAssocID="{852ED0F5-3799-412E-9247-2B03BA5953EB}" presName="Name19" presStyleLbl="parChTrans1D4" presStyleIdx="8" presStyleCnt="26"/>
      <dgm:spPr/>
    </dgm:pt>
    <dgm:pt modelId="{403CBBD0-1E68-438D-9701-7148EC8BEF19}" type="pres">
      <dgm:prSet presAssocID="{E050CA80-5E2D-4882-A1DC-4AD4BFC4AF5A}" presName="Name21" presStyleCnt="0"/>
      <dgm:spPr/>
    </dgm:pt>
    <dgm:pt modelId="{67769F36-6A28-4440-9B56-880841A6C2B5}" type="pres">
      <dgm:prSet presAssocID="{E050CA80-5E2D-4882-A1DC-4AD4BFC4AF5A}" presName="level2Shape" presStyleLbl="node4" presStyleIdx="8" presStyleCnt="26"/>
      <dgm:spPr/>
    </dgm:pt>
    <dgm:pt modelId="{107140CE-20E2-4A5F-99EC-149FB412968B}" type="pres">
      <dgm:prSet presAssocID="{E050CA80-5E2D-4882-A1DC-4AD4BFC4AF5A}" presName="hierChild3" presStyleCnt="0"/>
      <dgm:spPr/>
    </dgm:pt>
    <dgm:pt modelId="{2C251744-FCD9-43C1-807E-0A9168D1E2A7}" type="pres">
      <dgm:prSet presAssocID="{DFAD587A-98F5-4DCC-BE35-A577DE1EBC84}" presName="Name19" presStyleLbl="parChTrans1D4" presStyleIdx="9" presStyleCnt="26"/>
      <dgm:spPr/>
    </dgm:pt>
    <dgm:pt modelId="{106B2194-3147-4733-AE29-1C3005C95A56}" type="pres">
      <dgm:prSet presAssocID="{C783867A-44C6-4435-BF88-4FFD375FCEF8}" presName="Name21" presStyleCnt="0"/>
      <dgm:spPr/>
    </dgm:pt>
    <dgm:pt modelId="{A676D0C3-CB7A-497E-ADCC-4D132AAA5F8A}" type="pres">
      <dgm:prSet presAssocID="{C783867A-44C6-4435-BF88-4FFD375FCEF8}" presName="level2Shape" presStyleLbl="node4" presStyleIdx="9" presStyleCnt="26"/>
      <dgm:spPr/>
    </dgm:pt>
    <dgm:pt modelId="{5CCC0B0B-6815-43A8-AF60-7078DADDACE1}" type="pres">
      <dgm:prSet presAssocID="{C783867A-44C6-4435-BF88-4FFD375FCEF8}" presName="hierChild3" presStyleCnt="0"/>
      <dgm:spPr/>
    </dgm:pt>
    <dgm:pt modelId="{C92D9C6B-AD78-4033-978B-8785994C0D61}" type="pres">
      <dgm:prSet presAssocID="{E2BC4A8C-1836-4421-8D8F-8C8E4C1B4312}" presName="Name19" presStyleLbl="parChTrans1D4" presStyleIdx="10" presStyleCnt="26"/>
      <dgm:spPr/>
    </dgm:pt>
    <dgm:pt modelId="{15342C9A-FDC0-4E9C-A097-D910A7145D9F}" type="pres">
      <dgm:prSet presAssocID="{4C855147-D39D-4050-8669-2ABA366EB7E7}" presName="Name21" presStyleCnt="0"/>
      <dgm:spPr/>
    </dgm:pt>
    <dgm:pt modelId="{8DB85C4F-C2EE-493B-A5EA-4F1FA6EBE455}" type="pres">
      <dgm:prSet presAssocID="{4C855147-D39D-4050-8669-2ABA366EB7E7}" presName="level2Shape" presStyleLbl="node4" presStyleIdx="10" presStyleCnt="26"/>
      <dgm:spPr/>
    </dgm:pt>
    <dgm:pt modelId="{BA4D0E90-CBBA-4EA7-A119-7935DF94A404}" type="pres">
      <dgm:prSet presAssocID="{4C855147-D39D-4050-8669-2ABA366EB7E7}" presName="hierChild3" presStyleCnt="0"/>
      <dgm:spPr/>
    </dgm:pt>
    <dgm:pt modelId="{22C5D1F4-EE2B-4129-ACB2-3E4664CDD1E8}" type="pres">
      <dgm:prSet presAssocID="{777746A9-8275-4008-A060-744E2B51E644}" presName="Name19" presStyleLbl="parChTrans1D4" presStyleIdx="11" presStyleCnt="26"/>
      <dgm:spPr/>
    </dgm:pt>
    <dgm:pt modelId="{E51AF1E5-8C9C-44F4-A85A-03A740849144}" type="pres">
      <dgm:prSet presAssocID="{32ED3861-2ABC-4EFE-BE2B-7BD477608024}" presName="Name21" presStyleCnt="0"/>
      <dgm:spPr/>
    </dgm:pt>
    <dgm:pt modelId="{07EDDB3F-593D-43E6-ADB2-BE734217ABC7}" type="pres">
      <dgm:prSet presAssocID="{32ED3861-2ABC-4EFE-BE2B-7BD477608024}" presName="level2Shape" presStyleLbl="node4" presStyleIdx="11" presStyleCnt="26" custScaleY="143905"/>
      <dgm:spPr/>
    </dgm:pt>
    <dgm:pt modelId="{7656C223-E60F-48F0-90C1-933B64060E34}" type="pres">
      <dgm:prSet presAssocID="{32ED3861-2ABC-4EFE-BE2B-7BD477608024}" presName="hierChild3" presStyleCnt="0"/>
      <dgm:spPr/>
    </dgm:pt>
    <dgm:pt modelId="{2494AFBE-40A4-4D22-A718-9F4E14FC6473}" type="pres">
      <dgm:prSet presAssocID="{45D46AFF-673C-4D6F-9D13-EC5C3F33E251}" presName="Name19" presStyleLbl="parChTrans1D4" presStyleIdx="12" presStyleCnt="26"/>
      <dgm:spPr/>
    </dgm:pt>
    <dgm:pt modelId="{9863B1C0-8674-4C2A-AAB3-33FD47442504}" type="pres">
      <dgm:prSet presAssocID="{ADA55B78-1507-4367-81B7-A14482F3DEEE}" presName="Name21" presStyleCnt="0"/>
      <dgm:spPr/>
    </dgm:pt>
    <dgm:pt modelId="{ABEB5D40-018C-4393-AC5D-934F7B78D170}" type="pres">
      <dgm:prSet presAssocID="{ADA55B78-1507-4367-81B7-A14482F3DEEE}" presName="level2Shape" presStyleLbl="node4" presStyleIdx="12" presStyleCnt="26" custScaleX="180650" custScaleY="137450"/>
      <dgm:spPr/>
    </dgm:pt>
    <dgm:pt modelId="{B080365D-E4F4-4553-9B0A-4B21C06C527D}" type="pres">
      <dgm:prSet presAssocID="{ADA55B78-1507-4367-81B7-A14482F3DEEE}" presName="hierChild3" presStyleCnt="0"/>
      <dgm:spPr/>
    </dgm:pt>
    <dgm:pt modelId="{BFFCCE3F-CCCB-4762-8E54-DB9ABAB0FA95}" type="pres">
      <dgm:prSet presAssocID="{F4DDA608-E863-4E37-986A-0CA985D6CF7B}" presName="Name19" presStyleLbl="parChTrans1D4" presStyleIdx="13" presStyleCnt="26"/>
      <dgm:spPr/>
    </dgm:pt>
    <dgm:pt modelId="{A595672A-1EA5-4F8A-BB26-EF1D7612BA65}" type="pres">
      <dgm:prSet presAssocID="{AD645BC8-BD6B-40EA-B383-DC5B5DEC4626}" presName="Name21" presStyleCnt="0"/>
      <dgm:spPr/>
    </dgm:pt>
    <dgm:pt modelId="{E2660423-43B9-41F6-B5B9-BED26161BD3C}" type="pres">
      <dgm:prSet presAssocID="{AD645BC8-BD6B-40EA-B383-DC5B5DEC4626}" presName="level2Shape" presStyleLbl="node4" presStyleIdx="13" presStyleCnt="26"/>
      <dgm:spPr/>
    </dgm:pt>
    <dgm:pt modelId="{2D4F4445-AEE3-4527-ADD9-CC323DC19570}" type="pres">
      <dgm:prSet presAssocID="{AD645BC8-BD6B-40EA-B383-DC5B5DEC4626}" presName="hierChild3" presStyleCnt="0"/>
      <dgm:spPr/>
    </dgm:pt>
    <dgm:pt modelId="{3A283E0F-A2A6-4443-B9BC-FDE0C6221B28}" type="pres">
      <dgm:prSet presAssocID="{5EB1D363-26CB-4D14-A676-A9E86FBEC298}" presName="Name19" presStyleLbl="parChTrans1D3" presStyleIdx="1" presStyleCnt="2"/>
      <dgm:spPr/>
    </dgm:pt>
    <dgm:pt modelId="{02FC337A-28B8-4C6F-87D9-A6CD9195929A}" type="pres">
      <dgm:prSet presAssocID="{0C242C39-66BC-4AB2-9F05-59339EE02787}" presName="Name21" presStyleCnt="0"/>
      <dgm:spPr/>
    </dgm:pt>
    <dgm:pt modelId="{D71BF85B-0943-4B95-9CA2-676DD1EB63DF}" type="pres">
      <dgm:prSet presAssocID="{0C242C39-66BC-4AB2-9F05-59339EE02787}" presName="level2Shape" presStyleLbl="node3" presStyleIdx="1" presStyleCnt="2" custScaleX="210877" custScaleY="132012"/>
      <dgm:spPr/>
    </dgm:pt>
    <dgm:pt modelId="{889F29A8-B74C-43D6-B157-C726DBA225E4}" type="pres">
      <dgm:prSet presAssocID="{0C242C39-66BC-4AB2-9F05-59339EE02787}" presName="hierChild3" presStyleCnt="0"/>
      <dgm:spPr/>
    </dgm:pt>
    <dgm:pt modelId="{6FCA7FB4-E72F-4B21-A80C-18AD54BDB206}" type="pres">
      <dgm:prSet presAssocID="{0062B5F4-C3F2-46C6-A2B3-38B2E9AABD5A}" presName="Name19" presStyleLbl="parChTrans1D4" presStyleIdx="14" presStyleCnt="26"/>
      <dgm:spPr/>
    </dgm:pt>
    <dgm:pt modelId="{2F5A6C99-9C97-400B-8BF7-FA15BE336687}" type="pres">
      <dgm:prSet presAssocID="{810D5A7F-BDC3-43EF-BA2E-73ADACB5BC09}" presName="Name21" presStyleCnt="0"/>
      <dgm:spPr/>
    </dgm:pt>
    <dgm:pt modelId="{CE7BC26E-E69D-49A5-B5A9-5B730F1105D4}" type="pres">
      <dgm:prSet presAssocID="{810D5A7F-BDC3-43EF-BA2E-73ADACB5BC09}" presName="level2Shape" presStyleLbl="node4" presStyleIdx="14" presStyleCnt="26" custScaleX="178832" custScaleY="129319" custLinFactNeighborX="84302" custLinFactNeighborY="4539"/>
      <dgm:spPr/>
    </dgm:pt>
    <dgm:pt modelId="{FBC4E28F-F7BD-4A2B-B32F-22B527521ADC}" type="pres">
      <dgm:prSet presAssocID="{810D5A7F-BDC3-43EF-BA2E-73ADACB5BC09}" presName="hierChild3" presStyleCnt="0"/>
      <dgm:spPr/>
    </dgm:pt>
    <dgm:pt modelId="{FBCC0296-D558-434F-8F40-5009BDAF7A99}" type="pres">
      <dgm:prSet presAssocID="{77DA902A-DDC7-44ED-BA64-9A98E99DED85}" presName="Name19" presStyleLbl="parChTrans1D4" presStyleIdx="15" presStyleCnt="26"/>
      <dgm:spPr/>
    </dgm:pt>
    <dgm:pt modelId="{DF37D350-C438-4982-BBEC-32A972FBB3FF}" type="pres">
      <dgm:prSet presAssocID="{FB1F53B4-4D44-4FC1-80DE-912AFBA30A8D}" presName="Name21" presStyleCnt="0"/>
      <dgm:spPr/>
    </dgm:pt>
    <dgm:pt modelId="{430AF252-8470-4DCC-9FFE-2B7B24F3BE28}" type="pres">
      <dgm:prSet presAssocID="{FB1F53B4-4D44-4FC1-80DE-912AFBA30A8D}" presName="level2Shape" presStyleLbl="node4" presStyleIdx="15" presStyleCnt="26" custLinFactNeighborX="84302" custLinFactNeighborY="4539"/>
      <dgm:spPr/>
    </dgm:pt>
    <dgm:pt modelId="{C4CF4214-6E33-4DFA-A258-1EF9A9305E5C}" type="pres">
      <dgm:prSet presAssocID="{FB1F53B4-4D44-4FC1-80DE-912AFBA30A8D}" presName="hierChild3" presStyleCnt="0"/>
      <dgm:spPr/>
    </dgm:pt>
    <dgm:pt modelId="{C529F127-040C-40AD-9428-1B9F6317A093}" type="pres">
      <dgm:prSet presAssocID="{E11D3022-C445-4A48-B001-365910669C69}" presName="Name19" presStyleLbl="parChTrans1D4" presStyleIdx="16" presStyleCnt="26"/>
      <dgm:spPr/>
    </dgm:pt>
    <dgm:pt modelId="{E09DCE0A-375F-46E2-97BE-FA1105DE0961}" type="pres">
      <dgm:prSet presAssocID="{1436C263-886E-43F8-BFF1-04F0A3CE7D0A}" presName="Name21" presStyleCnt="0"/>
      <dgm:spPr/>
    </dgm:pt>
    <dgm:pt modelId="{A29CBFD3-D2AF-4462-A5EB-3B408D368385}" type="pres">
      <dgm:prSet presAssocID="{1436C263-886E-43F8-BFF1-04F0A3CE7D0A}" presName="level2Shape" presStyleLbl="node4" presStyleIdx="16" presStyleCnt="26" custLinFactNeighborX="84302" custLinFactNeighborY="4539"/>
      <dgm:spPr/>
    </dgm:pt>
    <dgm:pt modelId="{FB2E626E-8453-414A-937B-32922E10D9BE}" type="pres">
      <dgm:prSet presAssocID="{1436C263-886E-43F8-BFF1-04F0A3CE7D0A}" presName="hierChild3" presStyleCnt="0"/>
      <dgm:spPr/>
    </dgm:pt>
    <dgm:pt modelId="{10EA0CE1-28A8-4EC9-B2B1-70A544B8CB6A}" type="pres">
      <dgm:prSet presAssocID="{9E3CF7B1-D002-45EF-B8A1-6AC389084D53}" presName="Name19" presStyleLbl="parChTrans1D4" presStyleIdx="17" presStyleCnt="26"/>
      <dgm:spPr/>
    </dgm:pt>
    <dgm:pt modelId="{21B327C2-4456-461E-B0B4-32231B3F17F4}" type="pres">
      <dgm:prSet presAssocID="{CCF67D94-56D2-4DEF-9FC4-5E77CE42B7E8}" presName="Name21" presStyleCnt="0"/>
      <dgm:spPr/>
    </dgm:pt>
    <dgm:pt modelId="{11FB8DDC-153B-42DE-831C-4BC11488A037}" type="pres">
      <dgm:prSet presAssocID="{CCF67D94-56D2-4DEF-9FC4-5E77CE42B7E8}" presName="level2Shape" presStyleLbl="node4" presStyleIdx="17" presStyleCnt="26" custScaleX="191097" custScaleY="134277"/>
      <dgm:spPr/>
    </dgm:pt>
    <dgm:pt modelId="{C59C39D8-E19A-47C8-9C42-BBBF0B719C51}" type="pres">
      <dgm:prSet presAssocID="{CCF67D94-56D2-4DEF-9FC4-5E77CE42B7E8}" presName="hierChild3" presStyleCnt="0"/>
      <dgm:spPr/>
    </dgm:pt>
    <dgm:pt modelId="{34CF7CDE-010B-46FD-A833-B8CB88624DD8}" type="pres">
      <dgm:prSet presAssocID="{958326EC-FFB0-4DAC-A1BE-831CFD828BA9}" presName="Name19" presStyleLbl="parChTrans1D4" presStyleIdx="18" presStyleCnt="26"/>
      <dgm:spPr/>
    </dgm:pt>
    <dgm:pt modelId="{B6A065EA-6AE7-4C93-B6D0-86E7F78F7147}" type="pres">
      <dgm:prSet presAssocID="{FBB45BD9-0EC6-4C1E-B492-6E128591A0F6}" presName="Name21" presStyleCnt="0"/>
      <dgm:spPr/>
    </dgm:pt>
    <dgm:pt modelId="{18692A76-6A50-4763-9D94-BAC1BFF951D4}" type="pres">
      <dgm:prSet presAssocID="{FBB45BD9-0EC6-4C1E-B492-6E128591A0F6}" presName="level2Shape" presStyleLbl="node4" presStyleIdx="18" presStyleCnt="26"/>
      <dgm:spPr/>
    </dgm:pt>
    <dgm:pt modelId="{777A775E-D06E-4A75-A882-6E24A0191369}" type="pres">
      <dgm:prSet presAssocID="{FBB45BD9-0EC6-4C1E-B492-6E128591A0F6}" presName="hierChild3" presStyleCnt="0"/>
      <dgm:spPr/>
    </dgm:pt>
    <dgm:pt modelId="{A9D3B85F-C76A-49A6-82DE-DC58E5D0FA0E}" type="pres">
      <dgm:prSet presAssocID="{5DAE5664-660C-4C02-B8C6-3EE316FD55A5}" presName="Name19" presStyleLbl="parChTrans1D4" presStyleIdx="19" presStyleCnt="26"/>
      <dgm:spPr/>
    </dgm:pt>
    <dgm:pt modelId="{FC87BBA5-A2AC-4CC0-B6EE-2F075D6730FA}" type="pres">
      <dgm:prSet presAssocID="{A71441ED-DA22-4BBA-96D0-9E757B0B065E}" presName="Name21" presStyleCnt="0"/>
      <dgm:spPr/>
    </dgm:pt>
    <dgm:pt modelId="{E730AF5F-2D47-4D6D-BC9E-3EA1604D6F3B}" type="pres">
      <dgm:prSet presAssocID="{A71441ED-DA22-4BBA-96D0-9E757B0B065E}" presName="level2Shape" presStyleLbl="node4" presStyleIdx="19" presStyleCnt="26" custScaleX="183775" custScaleY="160025"/>
      <dgm:spPr/>
    </dgm:pt>
    <dgm:pt modelId="{41DBCE39-AF34-471F-A480-C045BB36A5D8}" type="pres">
      <dgm:prSet presAssocID="{A71441ED-DA22-4BBA-96D0-9E757B0B065E}" presName="hierChild3" presStyleCnt="0"/>
      <dgm:spPr/>
    </dgm:pt>
    <dgm:pt modelId="{67ED8E36-93EE-4B70-9F4A-7DCA8B007865}" type="pres">
      <dgm:prSet presAssocID="{45B71EFB-FCD9-471D-BB76-3836C97D4560}" presName="Name19" presStyleLbl="parChTrans1D4" presStyleIdx="20" presStyleCnt="26"/>
      <dgm:spPr/>
    </dgm:pt>
    <dgm:pt modelId="{86B95A4F-8ABE-4397-9999-BE9D38F36963}" type="pres">
      <dgm:prSet presAssocID="{3C02F54C-6DE1-4F9B-B666-9CD9FF5707ED}" presName="Name21" presStyleCnt="0"/>
      <dgm:spPr/>
    </dgm:pt>
    <dgm:pt modelId="{0A517188-3775-40E2-9485-4056F5416F83}" type="pres">
      <dgm:prSet presAssocID="{3C02F54C-6DE1-4F9B-B666-9CD9FF5707ED}" presName="level2Shape" presStyleLbl="node4" presStyleIdx="20" presStyleCnt="26"/>
      <dgm:spPr/>
    </dgm:pt>
    <dgm:pt modelId="{0944A2F1-C49F-4AF1-A677-BF7CCF7FAB78}" type="pres">
      <dgm:prSet presAssocID="{3C02F54C-6DE1-4F9B-B666-9CD9FF5707ED}" presName="hierChild3" presStyleCnt="0"/>
      <dgm:spPr/>
    </dgm:pt>
    <dgm:pt modelId="{068967E3-3FAA-4693-8A85-D9BAE8DC563C}" type="pres">
      <dgm:prSet presAssocID="{12F85606-EDF0-4124-947E-80BB7FC23BD6}" presName="Name19" presStyleLbl="parChTrans1D4" presStyleIdx="21" presStyleCnt="26"/>
      <dgm:spPr/>
    </dgm:pt>
    <dgm:pt modelId="{5F45AA8D-8F76-4DF4-8C86-DEED2913B309}" type="pres">
      <dgm:prSet presAssocID="{C78F5C3A-15E6-49CE-98BB-1A21D7B99AA7}" presName="Name21" presStyleCnt="0"/>
      <dgm:spPr/>
    </dgm:pt>
    <dgm:pt modelId="{18E31B24-E0A3-44C0-AA62-FFFA3BE6EFC2}" type="pres">
      <dgm:prSet presAssocID="{C78F5C3A-15E6-49CE-98BB-1A21D7B99AA7}" presName="level2Shape" presStyleLbl="node4" presStyleIdx="21" presStyleCnt="26" custScaleY="149452"/>
      <dgm:spPr/>
    </dgm:pt>
    <dgm:pt modelId="{CD77DB9B-13FF-446F-AE19-4BA99CDA4D77}" type="pres">
      <dgm:prSet presAssocID="{C78F5C3A-15E6-49CE-98BB-1A21D7B99AA7}" presName="hierChild3" presStyleCnt="0"/>
      <dgm:spPr/>
    </dgm:pt>
    <dgm:pt modelId="{D8E4C6A5-656C-4532-A01B-943908464089}" type="pres">
      <dgm:prSet presAssocID="{7A52044F-6BD6-4354-9972-268254DDDDE1}" presName="Name19" presStyleLbl="parChTrans1D4" presStyleIdx="22" presStyleCnt="26"/>
      <dgm:spPr/>
    </dgm:pt>
    <dgm:pt modelId="{7BEFE316-1B8A-4AD2-B125-820F78A77744}" type="pres">
      <dgm:prSet presAssocID="{A6F55F9A-CBA2-4C4B-AD4C-799EE22FBC35}" presName="Name21" presStyleCnt="0"/>
      <dgm:spPr/>
    </dgm:pt>
    <dgm:pt modelId="{601E3781-98E4-4978-AEE5-96078CB3E58A}" type="pres">
      <dgm:prSet presAssocID="{A6F55F9A-CBA2-4C4B-AD4C-799EE22FBC35}" presName="level2Shape" presStyleLbl="node4" presStyleIdx="22" presStyleCnt="26"/>
      <dgm:spPr/>
    </dgm:pt>
    <dgm:pt modelId="{E34E82C5-B529-4945-9CF8-A1AE9AB782A9}" type="pres">
      <dgm:prSet presAssocID="{A6F55F9A-CBA2-4C4B-AD4C-799EE22FBC35}" presName="hierChild3" presStyleCnt="0"/>
      <dgm:spPr/>
    </dgm:pt>
    <dgm:pt modelId="{F065D250-C0A8-4F68-AB5D-BAC405132896}" type="pres">
      <dgm:prSet presAssocID="{66B4258D-AAEB-4070-AA4E-0351CA398E7C}" presName="Name19" presStyleLbl="parChTrans1D4" presStyleIdx="23" presStyleCnt="26"/>
      <dgm:spPr/>
    </dgm:pt>
    <dgm:pt modelId="{2A3CC1E0-8A0B-4A8F-8884-0227F564D1C6}" type="pres">
      <dgm:prSet presAssocID="{0715F702-7DC0-455F-AA0E-2550464A7E10}" presName="Name21" presStyleCnt="0"/>
      <dgm:spPr/>
    </dgm:pt>
    <dgm:pt modelId="{064D1139-ED89-4382-8C43-08C0D1AE82D9}" type="pres">
      <dgm:prSet presAssocID="{0715F702-7DC0-455F-AA0E-2550464A7E10}" presName="level2Shape" presStyleLbl="node4" presStyleIdx="23" presStyleCnt="26"/>
      <dgm:spPr/>
    </dgm:pt>
    <dgm:pt modelId="{7F6BE429-52C5-4F3C-83AF-0A46E92EB3D5}" type="pres">
      <dgm:prSet presAssocID="{0715F702-7DC0-455F-AA0E-2550464A7E10}" presName="hierChild3" presStyleCnt="0"/>
      <dgm:spPr/>
    </dgm:pt>
    <dgm:pt modelId="{E4EDF024-7B71-4C9A-8DBD-7ECFDFF3EBB8}" type="pres">
      <dgm:prSet presAssocID="{3488D515-83E7-41EE-8CE5-C556AA72349B}" presName="Name19" presStyleLbl="parChTrans1D4" presStyleIdx="24" presStyleCnt="26"/>
      <dgm:spPr/>
    </dgm:pt>
    <dgm:pt modelId="{1FA33A49-1B37-4548-8A17-CC456E20488E}" type="pres">
      <dgm:prSet presAssocID="{BD0AFCFA-0AF0-4A9F-B4EC-5EC18B0D5BFA}" presName="Name21" presStyleCnt="0"/>
      <dgm:spPr/>
    </dgm:pt>
    <dgm:pt modelId="{C52CE49B-0814-451B-B9FF-9436E6BA6E8C}" type="pres">
      <dgm:prSet presAssocID="{BD0AFCFA-0AF0-4A9F-B4EC-5EC18B0D5BFA}" presName="level2Shape" presStyleLbl="node4" presStyleIdx="24" presStyleCnt="26" custScaleX="162471" custScaleY="149452"/>
      <dgm:spPr/>
    </dgm:pt>
    <dgm:pt modelId="{C03860B3-900D-42AD-930B-39ADE0DC0208}" type="pres">
      <dgm:prSet presAssocID="{BD0AFCFA-0AF0-4A9F-B4EC-5EC18B0D5BFA}" presName="hierChild3" presStyleCnt="0"/>
      <dgm:spPr/>
    </dgm:pt>
    <dgm:pt modelId="{D40CAA59-DA01-43B9-AF66-16AF55122DC6}" type="pres">
      <dgm:prSet presAssocID="{866CA515-58BB-4A8C-A656-7C8FB1942873}" presName="Name19" presStyleLbl="parChTrans1D4" presStyleIdx="25" presStyleCnt="26"/>
      <dgm:spPr/>
    </dgm:pt>
    <dgm:pt modelId="{53F5DDD4-4433-4457-A902-1A2A1060E150}" type="pres">
      <dgm:prSet presAssocID="{4C9B8BA3-93ED-4779-8DF8-4B1EC2DE3696}" presName="Name21" presStyleCnt="0"/>
      <dgm:spPr/>
    </dgm:pt>
    <dgm:pt modelId="{687CF8C2-E45C-4E3C-9F31-07D89B2C19DF}" type="pres">
      <dgm:prSet presAssocID="{4C9B8BA3-93ED-4779-8DF8-4B1EC2DE3696}" presName="level2Shape" presStyleLbl="node4" presStyleIdx="25" presStyleCnt="26" custScaleY="149452"/>
      <dgm:spPr/>
    </dgm:pt>
    <dgm:pt modelId="{9F7A3531-508B-4E91-AF82-1A079F647EB6}" type="pres">
      <dgm:prSet presAssocID="{4C9B8BA3-93ED-4779-8DF8-4B1EC2DE3696}" presName="hierChild3" presStyleCnt="0"/>
      <dgm:spPr/>
    </dgm:pt>
    <dgm:pt modelId="{A96F2B01-C0F5-4C61-83CA-BA5DC4D4CAD3}" type="pres">
      <dgm:prSet presAssocID="{61B9FA48-A1E2-467F-88D1-C850998F8465}" presName="Name19" presStyleLbl="parChTrans1D2" presStyleIdx="2" presStyleCnt="3"/>
      <dgm:spPr/>
    </dgm:pt>
    <dgm:pt modelId="{379F35D2-6ED6-472E-B767-F64998C1DE54}" type="pres">
      <dgm:prSet presAssocID="{99770284-30BA-427A-9581-8F5F9619E2A1}" presName="Name21" presStyleCnt="0"/>
      <dgm:spPr/>
    </dgm:pt>
    <dgm:pt modelId="{393A3FEA-5DE0-4B4A-8819-B8524F08D111}" type="pres">
      <dgm:prSet presAssocID="{99770284-30BA-427A-9581-8F5F9619E2A1}" presName="level2Shape" presStyleLbl="node2" presStyleIdx="2" presStyleCnt="3" custScaleX="156364"/>
      <dgm:spPr/>
    </dgm:pt>
    <dgm:pt modelId="{9974D438-F8FD-4CE4-AFEF-C0E65A3BE5CE}" type="pres">
      <dgm:prSet presAssocID="{99770284-30BA-427A-9581-8F5F9619E2A1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66D66200-1866-418B-A8D8-9138256F395B}" type="presOf" srcId="{0062B5F4-C3F2-46C6-A2B3-38B2E9AABD5A}" destId="{6FCA7FB4-E72F-4B21-A80C-18AD54BDB206}" srcOrd="0" destOrd="0" presId="urn:microsoft.com/office/officeart/2005/8/layout/hierarchy6"/>
    <dgm:cxn modelId="{7FA95C01-F48D-4038-A3ED-F5CAE2398659}" type="presOf" srcId="{DB9F82AD-5A88-430A-95B3-5B28A664933F}" destId="{2FEFBDE2-A8A1-4355-92E5-A7E54473412C}" srcOrd="0" destOrd="0" presId="urn:microsoft.com/office/officeart/2005/8/layout/hierarchy6"/>
    <dgm:cxn modelId="{15D2BC09-A0D0-462C-8879-AE047EB2C274}" type="presOf" srcId="{4C9B8BA3-93ED-4779-8DF8-4B1EC2DE3696}" destId="{687CF8C2-E45C-4E3C-9F31-07D89B2C19DF}" srcOrd="0" destOrd="0" presId="urn:microsoft.com/office/officeart/2005/8/layout/hierarchy6"/>
    <dgm:cxn modelId="{56687410-1C97-4630-8669-033596259293}" type="presOf" srcId="{F2CDB90F-345A-4D33-9A3D-2BF2F05AEB8D}" destId="{16BC9056-B853-4D42-BC8E-4258C04C14E3}" srcOrd="0" destOrd="0" presId="urn:microsoft.com/office/officeart/2005/8/layout/hierarchy6"/>
    <dgm:cxn modelId="{1D482119-2108-4EE2-B3E5-BC7C54EA8A5A}" type="presOf" srcId="{E050CA80-5E2D-4882-A1DC-4AD4BFC4AF5A}" destId="{67769F36-6A28-4440-9B56-880841A6C2B5}" srcOrd="0" destOrd="0" presId="urn:microsoft.com/office/officeart/2005/8/layout/hierarchy6"/>
    <dgm:cxn modelId="{D110271B-F055-416F-8C1A-12855515C6FD}" type="presOf" srcId="{F1001479-32B5-49A1-924D-A5401AF38C29}" destId="{5491F320-2425-45D3-8BAC-7F600932B246}" srcOrd="0" destOrd="0" presId="urn:microsoft.com/office/officeart/2005/8/layout/hierarchy6"/>
    <dgm:cxn modelId="{0910FB1B-89D2-4196-AEDA-8400CE73E652}" type="presOf" srcId="{AD645BC8-BD6B-40EA-B383-DC5B5DEC4626}" destId="{E2660423-43B9-41F6-B5B9-BED26161BD3C}" srcOrd="0" destOrd="0" presId="urn:microsoft.com/office/officeart/2005/8/layout/hierarchy6"/>
    <dgm:cxn modelId="{2D718927-7913-4966-85AE-EFD31E52F635}" type="presOf" srcId="{8706F395-A320-4C20-B45E-6600EA680C3F}" destId="{9A696BC8-126D-401B-A1F7-599D33A96CB2}" srcOrd="0" destOrd="0" presId="urn:microsoft.com/office/officeart/2005/8/layout/hierarchy6"/>
    <dgm:cxn modelId="{1498A027-4642-4B7A-BBEA-F0CD8BDA970B}" srcId="{E2B0921F-AA2C-458C-ACB3-62E9DAFFFE11}" destId="{E050CA80-5E2D-4882-A1DC-4AD4BFC4AF5A}" srcOrd="5" destOrd="0" parTransId="{852ED0F5-3799-412E-9247-2B03BA5953EB}" sibTransId="{2B4D9B2E-6AA7-4ED7-B519-43FA5B0DFE99}"/>
    <dgm:cxn modelId="{F9B0E427-1898-4B4C-A10C-45819D7C00E4}" type="presOf" srcId="{99770284-30BA-427A-9581-8F5F9619E2A1}" destId="{393A3FEA-5DE0-4B4A-8819-B8524F08D111}" srcOrd="0" destOrd="0" presId="urn:microsoft.com/office/officeart/2005/8/layout/hierarchy6"/>
    <dgm:cxn modelId="{0F07C028-57BA-4B29-A5B7-CC7BFBBD1D05}" srcId="{CCF67D94-56D2-4DEF-9FC4-5E77CE42B7E8}" destId="{FBB45BD9-0EC6-4C1E-B492-6E128591A0F6}" srcOrd="0" destOrd="0" parTransId="{958326EC-FFB0-4DAC-A1BE-831CFD828BA9}" sibTransId="{76C7E6CD-D4A5-4B0C-A50D-07C2BAFE677B}"/>
    <dgm:cxn modelId="{74CC4329-6914-40D4-9C39-B1DB37AC8A8D}" type="presOf" srcId="{4084D517-9653-48BB-B857-23245EEA58B8}" destId="{A4D81703-93C1-488C-8614-BAC3B0F1D990}" srcOrd="0" destOrd="0" presId="urn:microsoft.com/office/officeart/2005/8/layout/hierarchy6"/>
    <dgm:cxn modelId="{EF64B729-A89A-4764-A1CB-638FE88B015C}" type="presOf" srcId="{FBB45BD9-0EC6-4C1E-B492-6E128591A0F6}" destId="{18692A76-6A50-4763-9D94-BAC1BFF951D4}" srcOrd="0" destOrd="0" presId="urn:microsoft.com/office/officeart/2005/8/layout/hierarchy6"/>
    <dgm:cxn modelId="{C266902A-9276-474F-958F-728C6E51CED8}" type="presOf" srcId="{A71441ED-DA22-4BBA-96D0-9E757B0B065E}" destId="{E730AF5F-2D47-4D6D-BC9E-3EA1604D6F3B}" srcOrd="0" destOrd="0" presId="urn:microsoft.com/office/officeart/2005/8/layout/hierarchy6"/>
    <dgm:cxn modelId="{10D90231-5194-4CCF-B697-508AA3DC1D13}" type="presOf" srcId="{431FE45C-7735-42C5-83D5-C5CB461B7A78}" destId="{3387BBD5-24FE-4D85-8D54-244A56C0EE50}" srcOrd="0" destOrd="0" presId="urn:microsoft.com/office/officeart/2005/8/layout/hierarchy6"/>
    <dgm:cxn modelId="{8453A034-EF20-4AA9-8E46-FB5D043D2B1F}" type="presOf" srcId="{32ED3861-2ABC-4EFE-BE2B-7BD477608024}" destId="{07EDDB3F-593D-43E6-ADB2-BE734217ABC7}" srcOrd="0" destOrd="0" presId="urn:microsoft.com/office/officeart/2005/8/layout/hierarchy6"/>
    <dgm:cxn modelId="{F27C293D-AD7D-4A4B-BA0F-8BA91DADABD6}" type="presOf" srcId="{61B9FA48-A1E2-467F-88D1-C850998F8465}" destId="{A96F2B01-C0F5-4C61-83CA-BA5DC4D4CAD3}" srcOrd="0" destOrd="0" presId="urn:microsoft.com/office/officeart/2005/8/layout/hierarchy6"/>
    <dgm:cxn modelId="{C5E0053F-D5D4-4FE3-BE52-F52C306C3745}" type="presOf" srcId="{3C02F54C-6DE1-4F9B-B666-9CD9FF5707ED}" destId="{0A517188-3775-40E2-9485-4056F5416F83}" srcOrd="0" destOrd="0" presId="urn:microsoft.com/office/officeart/2005/8/layout/hierarchy6"/>
    <dgm:cxn modelId="{1B5EF73F-09AB-4F4E-A0BD-7E089077C642}" type="presOf" srcId="{0715F702-7DC0-455F-AA0E-2550464A7E10}" destId="{064D1139-ED89-4382-8C43-08C0D1AE82D9}" srcOrd="0" destOrd="0" presId="urn:microsoft.com/office/officeart/2005/8/layout/hierarchy6"/>
    <dgm:cxn modelId="{A195555C-748D-43A7-841C-9784384C13B7}" type="presOf" srcId="{958326EC-FFB0-4DAC-A1BE-831CFD828BA9}" destId="{34CF7CDE-010B-46FD-A833-B8CB88624DD8}" srcOrd="0" destOrd="0" presId="urn:microsoft.com/office/officeart/2005/8/layout/hierarchy6"/>
    <dgm:cxn modelId="{4EF7935E-7E81-410A-B4E5-DE2D1FF9AF85}" srcId="{3661F69E-41D4-4354-B3B0-B2CE0122F5D9}" destId="{0A261EC9-AB55-45B4-8319-6CD6869E17E6}" srcOrd="0" destOrd="0" parTransId="{5F9933CB-30A0-46F8-BF85-85063BD45C5C}" sibTransId="{6E051CA2-0612-4CF0-A3B8-D9CA56E542DD}"/>
    <dgm:cxn modelId="{AFDD3342-AACC-4C18-A804-BE2D7C37339A}" srcId="{AFB0998D-70C9-4308-A1B7-0E1D452B805D}" destId="{99770284-30BA-427A-9581-8F5F9619E2A1}" srcOrd="2" destOrd="0" parTransId="{61B9FA48-A1E2-467F-88D1-C850998F8465}" sibTransId="{543FB0A7-E152-4972-AF88-2CC852D25A9E}"/>
    <dgm:cxn modelId="{1C415D43-B9E6-4F3D-B1EA-D97B5D76E935}" srcId="{C783867A-44C6-4435-BF88-4FFD375FCEF8}" destId="{4C855147-D39D-4050-8669-2ABA366EB7E7}" srcOrd="0" destOrd="0" parTransId="{E2BC4A8C-1836-4421-8D8F-8C8E4C1B4312}" sibTransId="{C492CBB4-5418-4A01-9C92-BA84BC1E2873}"/>
    <dgm:cxn modelId="{032BDC63-C9D7-4770-BE55-0ADCC7B8FDF8}" type="presOf" srcId="{95B87CCE-FE03-4ED9-BCF5-012651791C64}" destId="{8A18DED4-24F5-47BE-BEBE-6ADE8ACD60D8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10203965-7FD9-42DF-BB90-41C49D27DAC0}" type="presOf" srcId="{C78F5C3A-15E6-49CE-98BB-1A21D7B99AA7}" destId="{18E31B24-E0A3-44C0-AA62-FFFA3BE6EFC2}" srcOrd="0" destOrd="0" presId="urn:microsoft.com/office/officeart/2005/8/layout/hierarchy6"/>
    <dgm:cxn modelId="{D5BE2567-8440-4D94-BC45-03FCE2611C38}" srcId="{FBB45BD9-0EC6-4C1E-B492-6E128591A0F6}" destId="{A71441ED-DA22-4BBA-96D0-9E757B0B065E}" srcOrd="0" destOrd="0" parTransId="{5DAE5664-660C-4C02-B8C6-3EE316FD55A5}" sibTransId="{AE359AE3-243E-46F8-8C6C-8F37BD5EB1E7}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26B58848-FC4C-48FB-947F-14117BED9E79}" type="presOf" srcId="{5EB1D363-26CB-4D14-A676-A9E86FBEC298}" destId="{3A283E0F-A2A6-4443-B9BC-FDE0C6221B28}" srcOrd="0" destOrd="0" presId="urn:microsoft.com/office/officeart/2005/8/layout/hierarchy6"/>
    <dgm:cxn modelId="{1AE62C49-0E0F-42B8-BEA0-0682754B30A4}" type="presOf" srcId="{0C242C39-66BC-4AB2-9F05-59339EE02787}" destId="{D71BF85B-0943-4B95-9CA2-676DD1EB63DF}" srcOrd="0" destOrd="0" presId="urn:microsoft.com/office/officeart/2005/8/layout/hierarchy6"/>
    <dgm:cxn modelId="{8C3F714A-B49E-474B-B291-BAF50F577D1E}" type="presOf" srcId="{CB9F75CB-7586-4516-8351-5C6AEA54E758}" destId="{571C5BB2-92C3-4F5F-89CD-8811454E41BB}" srcOrd="0" destOrd="0" presId="urn:microsoft.com/office/officeart/2005/8/layout/hierarchy6"/>
    <dgm:cxn modelId="{41FDAE4B-D843-4F32-AA61-14905D204AC0}" type="presOf" srcId="{810D5A7F-BDC3-43EF-BA2E-73ADACB5BC09}" destId="{CE7BC26E-E69D-49A5-B5A9-5B730F1105D4}" srcOrd="0" destOrd="0" presId="urn:microsoft.com/office/officeart/2005/8/layout/hierarchy6"/>
    <dgm:cxn modelId="{1FB7EF4C-CBF0-4E03-8494-805556D42C01}" type="presOf" srcId="{9E3CF7B1-D002-45EF-B8A1-6AC389084D53}" destId="{10EA0CE1-28A8-4EC9-B2B1-70A544B8CB6A}" srcOrd="0" destOrd="0" presId="urn:microsoft.com/office/officeart/2005/8/layout/hierarchy6"/>
    <dgm:cxn modelId="{123C6D6D-C8CA-4FE9-AF30-9D217C3A6342}" type="presOf" srcId="{77DA902A-DDC7-44ED-BA64-9A98E99DED85}" destId="{FBCC0296-D558-434F-8F40-5009BDAF7A99}" srcOrd="0" destOrd="0" presId="urn:microsoft.com/office/officeart/2005/8/layout/hierarchy6"/>
    <dgm:cxn modelId="{6FD78A4D-5FB6-43D9-94DF-3BB5125A4B38}" type="presOf" srcId="{3C841350-880D-4E68-A1A5-2203160C07E6}" destId="{E83D4ABA-E052-4269-9253-0AAD4B142C09}" srcOrd="0" destOrd="0" presId="urn:microsoft.com/office/officeart/2005/8/layout/hierarchy6"/>
    <dgm:cxn modelId="{2BB79C51-B4B3-48E6-97B8-5C9BC4FA42C8}" type="presOf" srcId="{E11D3022-C445-4A48-B001-365910669C69}" destId="{C529F127-040C-40AD-9428-1B9F6317A093}" srcOrd="0" destOrd="0" presId="urn:microsoft.com/office/officeart/2005/8/layout/hierarchy6"/>
    <dgm:cxn modelId="{CF58D972-04B5-4731-9EF4-079434DA4F4F}" srcId="{E050CA80-5E2D-4882-A1DC-4AD4BFC4AF5A}" destId="{ADA55B78-1507-4367-81B7-A14482F3DEEE}" srcOrd="2" destOrd="0" parTransId="{45D46AFF-673C-4D6F-9D13-EC5C3F33E251}" sibTransId="{31F6D227-237E-4DC6-A3D6-A3E7ADE4503D}"/>
    <dgm:cxn modelId="{B2433F74-1894-4B9D-B39F-441DA9759FEA}" type="presOf" srcId="{0A261EC9-AB55-45B4-8319-6CD6869E17E6}" destId="{BDCE90BD-D150-4D9C-849D-3EFC16AA5445}" srcOrd="0" destOrd="0" presId="urn:microsoft.com/office/officeart/2005/8/layout/hierarchy6"/>
    <dgm:cxn modelId="{3F18E054-7190-490B-9EF6-74E0D73AE4F0}" srcId="{3C02F54C-6DE1-4F9B-B666-9CD9FF5707ED}" destId="{C78F5C3A-15E6-49CE-98BB-1A21D7B99AA7}" srcOrd="0" destOrd="0" parTransId="{12F85606-EDF0-4124-947E-80BB7FC23BD6}" sibTransId="{8CAB8D1F-819E-4236-9815-15B73B8633F4}"/>
    <dgm:cxn modelId="{1D541775-537A-4DD1-935C-1792B365D3D2}" srcId="{E050CA80-5E2D-4882-A1DC-4AD4BFC4AF5A}" destId="{C783867A-44C6-4435-BF88-4FFD375FCEF8}" srcOrd="0" destOrd="0" parTransId="{DFAD587A-98F5-4DCC-BE35-A577DE1EBC84}" sibTransId="{AC52F011-BD4C-4446-8252-EABFA4C9E37B}"/>
    <dgm:cxn modelId="{3351E456-4F37-4868-8990-DCB3FB66800E}" type="presOf" srcId="{1C6341AC-020C-4A35-A16C-561B638A360B}" destId="{3DADBE4A-0097-4FAA-967D-783812081714}" srcOrd="0" destOrd="0" presId="urn:microsoft.com/office/officeart/2005/8/layout/hierarchy6"/>
    <dgm:cxn modelId="{9608D757-C66B-4AAE-8373-084893D1B852}" type="presOf" srcId="{19881057-7C8F-4258-B2F3-A1AB7B11269F}" destId="{447573F7-2E6D-4ED4-A282-E0E9AD35AC99}" srcOrd="0" destOrd="0" presId="urn:microsoft.com/office/officeart/2005/8/layout/hierarchy6"/>
    <dgm:cxn modelId="{90943558-5902-40FF-B5B2-12D6E10C1C96}" srcId="{E745254F-0E52-4989-AF97-E7EA8D05675A}" destId="{0C242C39-66BC-4AB2-9F05-59339EE02787}" srcOrd="1" destOrd="0" parTransId="{5EB1D363-26CB-4D14-A676-A9E86FBEC298}" sibTransId="{B4AAD4A5-30DF-4855-A585-78416FC8A354}"/>
    <dgm:cxn modelId="{9F1F9B78-3409-474C-B9FD-74657465697A}" type="presOf" srcId="{66B4258D-AAEB-4070-AA4E-0351CA398E7C}" destId="{F065D250-C0A8-4F68-AB5D-BAC405132896}" srcOrd="0" destOrd="0" presId="urn:microsoft.com/office/officeart/2005/8/layout/hierarchy6"/>
    <dgm:cxn modelId="{7D3FB87E-1731-479E-98D7-555B5D756F6B}" type="presOf" srcId="{12F85606-EDF0-4124-947E-80BB7FC23BD6}" destId="{068967E3-3FAA-4693-8A85-D9BAE8DC563C}" srcOrd="0" destOrd="0" presId="urn:microsoft.com/office/officeart/2005/8/layout/hierarchy6"/>
    <dgm:cxn modelId="{F1F9EF7F-E4E6-4C71-B3CF-4FDD3A1D111A}" srcId="{ADA55B78-1507-4367-81B7-A14482F3DEEE}" destId="{AD645BC8-BD6B-40EA-B383-DC5B5DEC4626}" srcOrd="0" destOrd="0" parTransId="{F4DDA608-E863-4E37-986A-0CA985D6CF7B}" sibTransId="{9B853128-FAD6-4268-9F57-BFE69DBCE472}"/>
    <dgm:cxn modelId="{60E78982-7891-4D24-A0C8-DEDD75D8F8C6}" type="presOf" srcId="{35879CC2-5282-4E21-A5AB-2759A4D0CA23}" destId="{49AD05B5-9154-4FE4-9668-80E09D5BBF03}" srcOrd="0" destOrd="0" presId="urn:microsoft.com/office/officeart/2005/8/layout/hierarchy6"/>
    <dgm:cxn modelId="{FF73C886-F42D-4E0D-AA50-8D1208F2F9C7}" srcId="{0A261EC9-AB55-45B4-8319-6CD6869E17E6}" destId="{E2B0921F-AA2C-458C-ACB3-62E9DAFFFE11}" srcOrd="0" destOrd="0" parTransId="{E8F04044-87D1-4DB0-A104-41795DC9C91D}" sibTransId="{6F631170-3375-452C-8E87-D54D6805A3C2}"/>
    <dgm:cxn modelId="{751E708E-AE75-4859-B11D-F3CE7D4BA3FD}" type="presOf" srcId="{A6F55F9A-CBA2-4C4B-AD4C-799EE22FBC35}" destId="{601E3781-98E4-4978-AEE5-96078CB3E58A}" srcOrd="0" destOrd="0" presId="urn:microsoft.com/office/officeart/2005/8/layout/hierarchy6"/>
    <dgm:cxn modelId="{5BCE2A91-6602-4531-891F-CA935AA479DD}" type="presOf" srcId="{FB1F53B4-4D44-4FC1-80DE-912AFBA30A8D}" destId="{430AF252-8470-4DCC-9FFE-2B7B24F3BE28}" srcOrd="0" destOrd="0" presId="urn:microsoft.com/office/officeart/2005/8/layout/hierarchy6"/>
    <dgm:cxn modelId="{D8B89593-BFD5-4392-9F61-2190A10A4E5F}" type="presOf" srcId="{1436C263-886E-43F8-BFF1-04F0A3CE7D0A}" destId="{A29CBFD3-D2AF-4462-A5EB-3B408D368385}" srcOrd="0" destOrd="0" presId="urn:microsoft.com/office/officeart/2005/8/layout/hierarchy6"/>
    <dgm:cxn modelId="{324AA494-4864-4615-BC95-E2D1550DE5E1}" srcId="{E2B0921F-AA2C-458C-ACB3-62E9DAFFFE11}" destId="{C870DAE0-4F19-43D1-8A56-63D961DDD0B1}" srcOrd="3" destOrd="0" parTransId="{1C6341AC-020C-4A35-A16C-561B638A360B}" sibTransId="{8AF93976-4ABF-4569-AF4D-4419A5E90FF1}"/>
    <dgm:cxn modelId="{446E8696-66EF-435F-90D9-2D8339610C34}" srcId="{E050CA80-5E2D-4882-A1DC-4AD4BFC4AF5A}" destId="{32ED3861-2ABC-4EFE-BE2B-7BD477608024}" srcOrd="1" destOrd="0" parTransId="{777746A9-8275-4008-A060-744E2B51E644}" sibTransId="{CED57F29-A01B-429F-BD6A-35EFE82D523B}"/>
    <dgm:cxn modelId="{A0681F98-B452-4358-97A4-A9A4B26F40B2}" type="presOf" srcId="{C783867A-44C6-4435-BF88-4FFD375FCEF8}" destId="{A676D0C3-CB7A-497E-ADCC-4D132AAA5F8A}" srcOrd="0" destOrd="0" presId="urn:microsoft.com/office/officeart/2005/8/layout/hierarchy6"/>
    <dgm:cxn modelId="{91148C98-BB87-448B-875B-A919765E1DFC}" type="presOf" srcId="{5F9933CB-30A0-46F8-BF85-85063BD45C5C}" destId="{B008EF0C-0B71-4E83-BF08-F86A0694A58E}" srcOrd="0" destOrd="0" presId="urn:microsoft.com/office/officeart/2005/8/layout/hierarchy6"/>
    <dgm:cxn modelId="{DE63419E-19C7-4C50-A438-6CDC4F2077ED}" type="presOf" srcId="{E745254F-0E52-4989-AF97-E7EA8D05675A}" destId="{902C3638-3611-4F88-8399-0BB9E2E35DFF}" srcOrd="0" destOrd="0" presId="urn:microsoft.com/office/officeart/2005/8/layout/hierarchy6"/>
    <dgm:cxn modelId="{5954AD9E-1080-4A2D-9F04-B192B0334864}" srcId="{3C02F54C-6DE1-4F9B-B666-9CD9FF5707ED}" destId="{BD0AFCFA-0AF0-4A9F-B4EC-5EC18B0D5BFA}" srcOrd="2" destOrd="0" parTransId="{3488D515-83E7-41EE-8CE5-C556AA72349B}" sibTransId="{9250EA36-88A5-4BD3-A893-43B5755C9EF3}"/>
    <dgm:cxn modelId="{C7CD7B9F-CB71-4D5B-95F0-ACB7D7B0AA5C}" srcId="{E2B0921F-AA2C-458C-ACB3-62E9DAFFFE11}" destId="{F1001479-32B5-49A1-924D-A5401AF38C29}" srcOrd="4" destOrd="0" parTransId="{431FE45C-7735-42C5-83D5-C5CB461B7A78}" sibTransId="{88FB9F69-F9FB-4247-A97D-B89B86604DCD}"/>
    <dgm:cxn modelId="{101C4AA1-D717-4603-A5C4-940B5FACA9E0}" type="presOf" srcId="{E2B0921F-AA2C-458C-ACB3-62E9DAFFFE11}" destId="{BECD8E00-7D5F-420B-8354-1C41C7DBAF4A}" srcOrd="0" destOrd="0" presId="urn:microsoft.com/office/officeart/2005/8/layout/hierarchy6"/>
    <dgm:cxn modelId="{11A116A4-8CA4-4A7A-9B07-84A203EBBF2E}" srcId="{A71441ED-DA22-4BBA-96D0-9E757B0B065E}" destId="{3C02F54C-6DE1-4F9B-B666-9CD9FF5707ED}" srcOrd="0" destOrd="0" parTransId="{45B71EFB-FCD9-471D-BB76-3836C97D4560}" sibTransId="{26BC845E-DE1A-4240-A42B-493AE86B2563}"/>
    <dgm:cxn modelId="{9B3AB6A4-89B2-45DF-A1AF-5D4DD920658D}" type="presOf" srcId="{4C855147-D39D-4050-8669-2ABA366EB7E7}" destId="{8DB85C4F-C2EE-493B-A5EA-4F1FA6EBE455}" srcOrd="0" destOrd="0" presId="urn:microsoft.com/office/officeart/2005/8/layout/hierarchy6"/>
    <dgm:cxn modelId="{7A1D37A5-691D-4BDB-B173-A26B55FDBD43}" type="presOf" srcId="{3661F69E-41D4-4354-B3B0-B2CE0122F5D9}" destId="{E18F1603-9F6F-479A-A643-9AA6F980DFB2}" srcOrd="0" destOrd="0" presId="urn:microsoft.com/office/officeart/2005/8/layout/hierarchy6"/>
    <dgm:cxn modelId="{155912A7-08F1-4DBA-BE48-BFCF77AFDD95}" type="presOf" srcId="{3488D515-83E7-41EE-8CE5-C556AA72349B}" destId="{E4EDF024-7B71-4C9A-8DBD-7ECFDFF3EBB8}" srcOrd="0" destOrd="0" presId="urn:microsoft.com/office/officeart/2005/8/layout/hierarchy6"/>
    <dgm:cxn modelId="{2CF0C6AB-06F1-4CF7-9C9F-61BC25EDBBB9}" type="presOf" srcId="{5C10C219-2574-4471-A69A-70D20AEF1FED}" destId="{CA535219-FBCD-45BD-A693-5807C1890E7A}" srcOrd="0" destOrd="0" presId="urn:microsoft.com/office/officeart/2005/8/layout/hierarchy6"/>
    <dgm:cxn modelId="{0E1F35AC-57AC-4C59-8050-534EA81C55A0}" type="presOf" srcId="{5DAE5664-660C-4C02-B8C6-3EE316FD55A5}" destId="{A9D3B85F-C76A-49A6-82DE-DC58E5D0FA0E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7EEEEEB5-3746-4273-B454-01472E3C0F73}" srcId="{AFB0998D-70C9-4308-A1B7-0E1D452B805D}" destId="{E745254F-0E52-4989-AF97-E7EA8D05675A}" srcOrd="1" destOrd="0" parTransId="{F2CDB90F-345A-4D33-9A3D-2BF2F05AEB8D}" sibTransId="{BE2FBB6F-0E59-41AD-B4EE-8B02C3CC1761}"/>
    <dgm:cxn modelId="{06395FB8-090A-4DCE-881D-3FA57462503A}" type="presOf" srcId="{CCF67D94-56D2-4DEF-9FC4-5E77CE42B7E8}" destId="{11FB8DDC-153B-42DE-831C-4BC11488A037}" srcOrd="0" destOrd="0" presId="urn:microsoft.com/office/officeart/2005/8/layout/hierarchy6"/>
    <dgm:cxn modelId="{51DC24B9-6642-4310-9728-9EBEC27959FC}" type="presOf" srcId="{852ED0F5-3799-412E-9247-2B03BA5953EB}" destId="{697A8C4D-8F0B-4835-B36E-2A56C00166A1}" srcOrd="0" destOrd="0" presId="urn:microsoft.com/office/officeart/2005/8/layout/hierarchy6"/>
    <dgm:cxn modelId="{C61EBEBA-DA2A-4359-83A6-37D6B3536E34}" type="presOf" srcId="{ADA55B78-1507-4367-81B7-A14482F3DEEE}" destId="{ABEB5D40-018C-4393-AC5D-934F7B78D170}" srcOrd="0" destOrd="0" presId="urn:microsoft.com/office/officeart/2005/8/layout/hierarchy6"/>
    <dgm:cxn modelId="{AFC23DBE-99AA-4427-A048-0485F6194185}" srcId="{E745254F-0E52-4989-AF97-E7EA8D05675A}" destId="{3661F69E-41D4-4354-B3B0-B2CE0122F5D9}" srcOrd="0" destOrd="0" parTransId="{DA81B72A-F3F1-4764-B890-628EE9BF5D38}" sibTransId="{5AF8C8C3-32C1-4886-BD51-4E7FB9F6AF40}"/>
    <dgm:cxn modelId="{34D1DABE-3015-4E89-969C-722BD337760D}" srcId="{3C02F54C-6DE1-4F9B-B666-9CD9FF5707ED}" destId="{A6F55F9A-CBA2-4C4B-AD4C-799EE22FBC35}" srcOrd="1" destOrd="0" parTransId="{7A52044F-6BD6-4354-9972-268254DDDDE1}" sibTransId="{486B2CF2-B78B-43AF-B922-A0D15BF40612}"/>
    <dgm:cxn modelId="{2EF16DC1-3BD4-471D-B057-72E41832C488}" srcId="{E2B0921F-AA2C-458C-ACB3-62E9DAFFFE11}" destId="{4084D517-9653-48BB-B857-23245EEA58B8}" srcOrd="1" destOrd="0" parTransId="{5C10C219-2574-4471-A69A-70D20AEF1FED}" sibTransId="{8090B389-038F-49E1-8FA6-969C09867235}"/>
    <dgm:cxn modelId="{92A63EC2-1CDE-4E02-86DF-479E507CD564}" srcId="{AFB0998D-70C9-4308-A1B7-0E1D452B805D}" destId="{35879CC2-5282-4E21-A5AB-2759A4D0CA23}" srcOrd="0" destOrd="0" parTransId="{95B87CCE-FE03-4ED9-BCF5-012651791C64}" sibTransId="{5A1AFD33-7C86-47A6-9EEC-DCF3F696212F}"/>
    <dgm:cxn modelId="{CC63E6C2-EED3-4AA0-B240-CC4211B15EBD}" srcId="{FB1F53B4-4D44-4FC1-80DE-912AFBA30A8D}" destId="{1436C263-886E-43F8-BFF1-04F0A3CE7D0A}" srcOrd="0" destOrd="0" parTransId="{E11D3022-C445-4A48-B001-365910669C69}" sibTransId="{AC69AE75-CA8E-43BC-B07B-D63ADBDA7042}"/>
    <dgm:cxn modelId="{ED9571C4-06B2-4DED-9927-15D53326C768}" srcId="{8706F395-A320-4C20-B45E-6600EA680C3F}" destId="{DB9F82AD-5A88-430A-95B3-5B28A664933F}" srcOrd="0" destOrd="0" parTransId="{19881057-7C8F-4258-B2F3-A1AB7B11269F}" sibTransId="{59819577-DBAD-4A66-9994-957E0BE8F23A}"/>
    <dgm:cxn modelId="{D709B5C9-BDAB-491B-9395-D52BB841E39E}" srcId="{3C02F54C-6DE1-4F9B-B666-9CD9FF5707ED}" destId="{4C9B8BA3-93ED-4779-8DF8-4B1EC2DE3696}" srcOrd="3" destOrd="0" parTransId="{866CA515-58BB-4A8C-A656-7C8FB1942873}" sibTransId="{C60AFD1A-B11B-461E-8A21-CA242DB0F9E9}"/>
    <dgm:cxn modelId="{D04479CD-0E44-4CEE-8137-3C47B36854DB}" type="presOf" srcId="{E2BC4A8C-1836-4421-8D8F-8C8E4C1B4312}" destId="{C92D9C6B-AD78-4033-978B-8785994C0D61}" srcOrd="0" destOrd="0" presId="urn:microsoft.com/office/officeart/2005/8/layout/hierarchy6"/>
    <dgm:cxn modelId="{3150B8CD-85B3-4DDB-BAB3-DD9A3AAE5001}" type="presOf" srcId="{7A52044F-6BD6-4354-9972-268254DDDDE1}" destId="{D8E4C6A5-656C-4532-A01B-943908464089}" srcOrd="0" destOrd="0" presId="urn:microsoft.com/office/officeart/2005/8/layout/hierarchy6"/>
    <dgm:cxn modelId="{E72D8ED4-4030-4DB3-921B-8D64499FBD07}" type="presOf" srcId="{E8F04044-87D1-4DB0-A104-41795DC9C91D}" destId="{DFB1ACA8-4201-4680-8B76-2D540C1A391B}" srcOrd="0" destOrd="0" presId="urn:microsoft.com/office/officeart/2005/8/layout/hierarchy6"/>
    <dgm:cxn modelId="{2D5392D4-27FC-419D-BB93-967EBE399C4E}" type="presOf" srcId="{BD0AFCFA-0AF0-4A9F-B4EC-5EC18B0D5BFA}" destId="{C52CE49B-0814-451B-B9FF-9436E6BA6E8C}" srcOrd="0" destOrd="0" presId="urn:microsoft.com/office/officeart/2005/8/layout/hierarchy6"/>
    <dgm:cxn modelId="{A07B28D6-5DCC-4241-B720-7918E551CA13}" type="presOf" srcId="{777746A9-8275-4008-A060-744E2B51E644}" destId="{22C5D1F4-EE2B-4129-ACB2-3E4664CDD1E8}" srcOrd="0" destOrd="0" presId="urn:microsoft.com/office/officeart/2005/8/layout/hierarchy6"/>
    <dgm:cxn modelId="{43A938DC-54E8-4E50-8817-FE2B5E8A131D}" type="presOf" srcId="{DFAD587A-98F5-4DCC-BE35-A577DE1EBC84}" destId="{2C251744-FCD9-43C1-807E-0A9168D1E2A7}" srcOrd="0" destOrd="0" presId="urn:microsoft.com/office/officeart/2005/8/layout/hierarchy6"/>
    <dgm:cxn modelId="{BC0D28DD-9ADC-4A78-978D-89F701B5CBDF}" srcId="{810D5A7F-BDC3-43EF-BA2E-73ADACB5BC09}" destId="{FB1F53B4-4D44-4FC1-80DE-912AFBA30A8D}" srcOrd="0" destOrd="0" parTransId="{77DA902A-DDC7-44ED-BA64-9A98E99DED85}" sibTransId="{B72C4C18-EDC0-43FF-9494-F355C6142969}"/>
    <dgm:cxn modelId="{B52887DE-5C3A-47B1-9A70-30F5968AC1FE}" type="presOf" srcId="{804F2728-2D66-4FDC-9AA5-0C8E52C6FB47}" destId="{42C746DC-0EC7-40F4-A519-800D0D286571}" srcOrd="0" destOrd="0" presId="urn:microsoft.com/office/officeart/2005/8/layout/hierarchy6"/>
    <dgm:cxn modelId="{FB1BBDE4-2597-4345-B0E6-E6085443B1C1}" type="presOf" srcId="{DA81B72A-F3F1-4764-B890-628EE9BF5D38}" destId="{207E6757-08C8-4254-917E-777890678C3C}" srcOrd="0" destOrd="0" presId="urn:microsoft.com/office/officeart/2005/8/layout/hierarchy6"/>
    <dgm:cxn modelId="{90AEBCEE-0B35-4786-B109-6A30F5A71B26}" type="presOf" srcId="{F4DDA608-E863-4E37-986A-0CA985D6CF7B}" destId="{BFFCCE3F-CCCB-4762-8E54-DB9ABAB0FA95}" srcOrd="0" destOrd="0" presId="urn:microsoft.com/office/officeart/2005/8/layout/hierarchy6"/>
    <dgm:cxn modelId="{1AC12DF0-1CFB-4749-B6E3-58055BA6EE0E}" srcId="{A6F55F9A-CBA2-4C4B-AD4C-799EE22FBC35}" destId="{0715F702-7DC0-455F-AA0E-2550464A7E10}" srcOrd="0" destOrd="0" parTransId="{66B4258D-AAEB-4070-AA4E-0351CA398E7C}" sibTransId="{9AB26F3A-2661-4D1D-8963-F45075A4A372}"/>
    <dgm:cxn modelId="{83DCC6F5-C199-460A-A48B-449956B18010}" type="presOf" srcId="{866CA515-58BB-4A8C-A656-7C8FB1942873}" destId="{D40CAA59-DA01-43B9-AF66-16AF55122DC6}" srcOrd="0" destOrd="0" presId="urn:microsoft.com/office/officeart/2005/8/layout/hierarchy6"/>
    <dgm:cxn modelId="{E27D4DF6-329F-4ACD-8954-8F438D72ADB9}" srcId="{0C242C39-66BC-4AB2-9F05-59339EE02787}" destId="{810D5A7F-BDC3-43EF-BA2E-73ADACB5BC09}" srcOrd="0" destOrd="0" parTransId="{0062B5F4-C3F2-46C6-A2B3-38B2E9AABD5A}" sibTransId="{157CFFDC-74A7-43F5-8BF7-6D84523C4334}"/>
    <dgm:cxn modelId="{DCAA94F7-1620-4BB2-8056-377E5FCECB86}" srcId="{E2B0921F-AA2C-458C-ACB3-62E9DAFFFE11}" destId="{804F2728-2D66-4FDC-9AA5-0C8E52C6FB47}" srcOrd="2" destOrd="0" parTransId="{3C841350-880D-4E68-A1A5-2203160C07E6}" sibTransId="{1D8A7BA3-9E30-4E05-8590-35C98F15A6B0}"/>
    <dgm:cxn modelId="{CBD925FA-A695-4E51-AB3F-D1740A4A5B83}" srcId="{0C242C39-66BC-4AB2-9F05-59339EE02787}" destId="{CCF67D94-56D2-4DEF-9FC4-5E77CE42B7E8}" srcOrd="1" destOrd="0" parTransId="{9E3CF7B1-D002-45EF-B8A1-6AC389084D53}" sibTransId="{5994060D-68D1-4726-AC95-A8F276BADA26}"/>
    <dgm:cxn modelId="{952ECCFB-C4C5-4BFF-B93D-359BCA7C71DE}" type="presOf" srcId="{45D46AFF-673C-4D6F-9D13-EC5C3F33E251}" destId="{2494AFBE-40A4-4D22-A718-9F4E14FC6473}" srcOrd="0" destOrd="0" presId="urn:microsoft.com/office/officeart/2005/8/layout/hierarchy6"/>
    <dgm:cxn modelId="{7AD536FD-0897-4C86-BA8C-AEEFBD1F4FCB}" type="presOf" srcId="{C870DAE0-4F19-43D1-8A56-63D961DDD0B1}" destId="{E9BD94FF-0AF0-452D-9EF1-01616E11A288}" srcOrd="0" destOrd="0" presId="urn:microsoft.com/office/officeart/2005/8/layout/hierarchy6"/>
    <dgm:cxn modelId="{77E956FD-4DDE-4F9D-A907-7256AE9E2B08}" srcId="{E2B0921F-AA2C-458C-ACB3-62E9DAFFFE11}" destId="{8706F395-A320-4C20-B45E-6600EA680C3F}" srcOrd="0" destOrd="0" parTransId="{CB9F75CB-7586-4516-8351-5C6AEA54E758}" sibTransId="{7F5F1B79-B780-480F-9D4C-7F0437873422}"/>
    <dgm:cxn modelId="{74C2B5FD-CD6E-4F0D-81AB-DFCE5C782F73}" type="presOf" srcId="{45B71EFB-FCD9-471D-BB76-3836C97D4560}" destId="{67ED8E36-93EE-4B70-9F4A-7DCA8B007865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C5C0FAA7-8260-41FA-BD37-AC64E21542AC}" type="presParOf" srcId="{D2A555DE-D166-4F16-93DA-74473FE37B47}" destId="{8A18DED4-24F5-47BE-BEBE-6ADE8ACD60D8}" srcOrd="0" destOrd="0" presId="urn:microsoft.com/office/officeart/2005/8/layout/hierarchy6"/>
    <dgm:cxn modelId="{C570BC7A-D32B-4492-8922-08D8F907A98D}" type="presParOf" srcId="{D2A555DE-D166-4F16-93DA-74473FE37B47}" destId="{8A3CD08F-2948-4EDC-85B0-8EED5568FBA6}" srcOrd="1" destOrd="0" presId="urn:microsoft.com/office/officeart/2005/8/layout/hierarchy6"/>
    <dgm:cxn modelId="{EAC4E12B-6F18-4C41-9180-899AA4ED4A11}" type="presParOf" srcId="{8A3CD08F-2948-4EDC-85B0-8EED5568FBA6}" destId="{49AD05B5-9154-4FE4-9668-80E09D5BBF03}" srcOrd="0" destOrd="0" presId="urn:microsoft.com/office/officeart/2005/8/layout/hierarchy6"/>
    <dgm:cxn modelId="{99290AD4-884A-49C4-8126-9586F57A3035}" type="presParOf" srcId="{8A3CD08F-2948-4EDC-85B0-8EED5568FBA6}" destId="{A972DE3B-6B44-45C7-BEDB-1B56BBD7CB8D}" srcOrd="1" destOrd="0" presId="urn:microsoft.com/office/officeart/2005/8/layout/hierarchy6"/>
    <dgm:cxn modelId="{297C3C84-A717-46D4-9E31-B4771962456C}" type="presParOf" srcId="{D2A555DE-D166-4F16-93DA-74473FE37B47}" destId="{16BC9056-B853-4D42-BC8E-4258C04C14E3}" srcOrd="2" destOrd="0" presId="urn:microsoft.com/office/officeart/2005/8/layout/hierarchy6"/>
    <dgm:cxn modelId="{95AD36E8-A916-459D-8EEB-7AF8499F75B9}" type="presParOf" srcId="{D2A555DE-D166-4F16-93DA-74473FE37B47}" destId="{DFC04832-E0D5-4B02-9FD2-03DA1770831D}" srcOrd="3" destOrd="0" presId="urn:microsoft.com/office/officeart/2005/8/layout/hierarchy6"/>
    <dgm:cxn modelId="{8C23BDE4-602A-4F17-BE31-A6CC2FD04597}" type="presParOf" srcId="{DFC04832-E0D5-4B02-9FD2-03DA1770831D}" destId="{902C3638-3611-4F88-8399-0BB9E2E35DFF}" srcOrd="0" destOrd="0" presId="urn:microsoft.com/office/officeart/2005/8/layout/hierarchy6"/>
    <dgm:cxn modelId="{DA55736B-D53E-4BB3-A783-A4C0AC6738EF}" type="presParOf" srcId="{DFC04832-E0D5-4B02-9FD2-03DA1770831D}" destId="{FAEDF583-3491-4BB7-8DD7-511E2566AF34}" srcOrd="1" destOrd="0" presId="urn:microsoft.com/office/officeart/2005/8/layout/hierarchy6"/>
    <dgm:cxn modelId="{EE3A9C46-F98A-46A9-871C-59BBABEEA166}" type="presParOf" srcId="{FAEDF583-3491-4BB7-8DD7-511E2566AF34}" destId="{207E6757-08C8-4254-917E-777890678C3C}" srcOrd="0" destOrd="0" presId="urn:microsoft.com/office/officeart/2005/8/layout/hierarchy6"/>
    <dgm:cxn modelId="{1A792F6A-E598-4B07-864C-EEA5A9C1474E}" type="presParOf" srcId="{FAEDF583-3491-4BB7-8DD7-511E2566AF34}" destId="{17ABAD7B-CB96-48E1-9213-8C1598FDEB52}" srcOrd="1" destOrd="0" presId="urn:microsoft.com/office/officeart/2005/8/layout/hierarchy6"/>
    <dgm:cxn modelId="{100ED7E8-FDCC-476F-BCAE-9EB79AA64C89}" type="presParOf" srcId="{17ABAD7B-CB96-48E1-9213-8C1598FDEB52}" destId="{E18F1603-9F6F-479A-A643-9AA6F980DFB2}" srcOrd="0" destOrd="0" presId="urn:microsoft.com/office/officeart/2005/8/layout/hierarchy6"/>
    <dgm:cxn modelId="{C0E3AEB7-C6AA-4178-B6AD-87016F2ED453}" type="presParOf" srcId="{17ABAD7B-CB96-48E1-9213-8C1598FDEB52}" destId="{10542ABE-0CBB-424A-B596-6D40BFEAC21C}" srcOrd="1" destOrd="0" presId="urn:microsoft.com/office/officeart/2005/8/layout/hierarchy6"/>
    <dgm:cxn modelId="{8BC9D256-0823-4D5F-8BA9-5519C8FB8B1C}" type="presParOf" srcId="{10542ABE-0CBB-424A-B596-6D40BFEAC21C}" destId="{B008EF0C-0B71-4E83-BF08-F86A0694A58E}" srcOrd="0" destOrd="0" presId="urn:microsoft.com/office/officeart/2005/8/layout/hierarchy6"/>
    <dgm:cxn modelId="{72AC6F3E-916A-4AFF-B5F1-B490BBA58A6E}" type="presParOf" srcId="{10542ABE-0CBB-424A-B596-6D40BFEAC21C}" destId="{0D50AD65-5B42-470F-ACB8-F2E73ABCC82E}" srcOrd="1" destOrd="0" presId="urn:microsoft.com/office/officeart/2005/8/layout/hierarchy6"/>
    <dgm:cxn modelId="{1A6BAD7C-5448-4633-AF81-FE0C11F7DABB}" type="presParOf" srcId="{0D50AD65-5B42-470F-ACB8-F2E73ABCC82E}" destId="{BDCE90BD-D150-4D9C-849D-3EFC16AA5445}" srcOrd="0" destOrd="0" presId="urn:microsoft.com/office/officeart/2005/8/layout/hierarchy6"/>
    <dgm:cxn modelId="{1C5FCFCD-1849-4527-A21A-B53C11A32FE9}" type="presParOf" srcId="{0D50AD65-5B42-470F-ACB8-F2E73ABCC82E}" destId="{70B1F9EA-3C34-4F17-A36C-16450D6494CF}" srcOrd="1" destOrd="0" presId="urn:microsoft.com/office/officeart/2005/8/layout/hierarchy6"/>
    <dgm:cxn modelId="{74C12682-2585-4EB4-9E95-CD83030A41F1}" type="presParOf" srcId="{70B1F9EA-3C34-4F17-A36C-16450D6494CF}" destId="{DFB1ACA8-4201-4680-8B76-2D540C1A391B}" srcOrd="0" destOrd="0" presId="urn:microsoft.com/office/officeart/2005/8/layout/hierarchy6"/>
    <dgm:cxn modelId="{F39C1CE9-0BBA-4AF2-B0CB-C3A3D52BCD40}" type="presParOf" srcId="{70B1F9EA-3C34-4F17-A36C-16450D6494CF}" destId="{A4D8B71B-BAA9-4D22-8080-0D5A1E36499E}" srcOrd="1" destOrd="0" presId="urn:microsoft.com/office/officeart/2005/8/layout/hierarchy6"/>
    <dgm:cxn modelId="{BADE7A1F-4CB8-4A2E-A0F8-604159BE58B2}" type="presParOf" srcId="{A4D8B71B-BAA9-4D22-8080-0D5A1E36499E}" destId="{BECD8E00-7D5F-420B-8354-1C41C7DBAF4A}" srcOrd="0" destOrd="0" presId="urn:microsoft.com/office/officeart/2005/8/layout/hierarchy6"/>
    <dgm:cxn modelId="{0F6F5504-05BA-41ED-91C9-F9B0ADAE7B13}" type="presParOf" srcId="{A4D8B71B-BAA9-4D22-8080-0D5A1E36499E}" destId="{8BB28325-280C-4055-B3F2-AD3E101AEF2B}" srcOrd="1" destOrd="0" presId="urn:microsoft.com/office/officeart/2005/8/layout/hierarchy6"/>
    <dgm:cxn modelId="{A8F1D289-098B-4E0A-A44A-A8A45269AFA7}" type="presParOf" srcId="{8BB28325-280C-4055-B3F2-AD3E101AEF2B}" destId="{571C5BB2-92C3-4F5F-89CD-8811454E41BB}" srcOrd="0" destOrd="0" presId="urn:microsoft.com/office/officeart/2005/8/layout/hierarchy6"/>
    <dgm:cxn modelId="{004C3E9E-1266-4923-A0F4-62AD5F320163}" type="presParOf" srcId="{8BB28325-280C-4055-B3F2-AD3E101AEF2B}" destId="{2E8A22BB-F606-4439-B065-F80483508375}" srcOrd="1" destOrd="0" presId="urn:microsoft.com/office/officeart/2005/8/layout/hierarchy6"/>
    <dgm:cxn modelId="{EB2E421D-B7B5-4C03-831E-1F42F263213E}" type="presParOf" srcId="{2E8A22BB-F606-4439-B065-F80483508375}" destId="{9A696BC8-126D-401B-A1F7-599D33A96CB2}" srcOrd="0" destOrd="0" presId="urn:microsoft.com/office/officeart/2005/8/layout/hierarchy6"/>
    <dgm:cxn modelId="{C2FB3D0C-F146-4ECA-BAC9-84374E940766}" type="presParOf" srcId="{2E8A22BB-F606-4439-B065-F80483508375}" destId="{7A1EBEF2-C0D3-43CD-99CA-C8EE31003ADD}" srcOrd="1" destOrd="0" presId="urn:microsoft.com/office/officeart/2005/8/layout/hierarchy6"/>
    <dgm:cxn modelId="{D5DB5592-889C-47F8-9A36-BB32D6A8C897}" type="presParOf" srcId="{7A1EBEF2-C0D3-43CD-99CA-C8EE31003ADD}" destId="{447573F7-2E6D-4ED4-A282-E0E9AD35AC99}" srcOrd="0" destOrd="0" presId="urn:microsoft.com/office/officeart/2005/8/layout/hierarchy6"/>
    <dgm:cxn modelId="{D8D31756-013F-4D19-A570-1DDA155E6F84}" type="presParOf" srcId="{7A1EBEF2-C0D3-43CD-99CA-C8EE31003ADD}" destId="{578A059C-B8BC-41A6-9B8F-DB30338ED2E2}" srcOrd="1" destOrd="0" presId="urn:microsoft.com/office/officeart/2005/8/layout/hierarchy6"/>
    <dgm:cxn modelId="{926E8CCF-58FE-4F9F-A949-58FB734509CC}" type="presParOf" srcId="{578A059C-B8BC-41A6-9B8F-DB30338ED2E2}" destId="{2FEFBDE2-A8A1-4355-92E5-A7E54473412C}" srcOrd="0" destOrd="0" presId="urn:microsoft.com/office/officeart/2005/8/layout/hierarchy6"/>
    <dgm:cxn modelId="{9D22B39E-78AC-4D1A-AE96-60A3F0144FD0}" type="presParOf" srcId="{578A059C-B8BC-41A6-9B8F-DB30338ED2E2}" destId="{125CF449-97A6-4AC2-8878-6D072E3F714F}" srcOrd="1" destOrd="0" presId="urn:microsoft.com/office/officeart/2005/8/layout/hierarchy6"/>
    <dgm:cxn modelId="{05636FA6-844B-450F-A8BD-CEA9DEDBF976}" type="presParOf" srcId="{8BB28325-280C-4055-B3F2-AD3E101AEF2B}" destId="{CA535219-FBCD-45BD-A693-5807C1890E7A}" srcOrd="2" destOrd="0" presId="urn:microsoft.com/office/officeart/2005/8/layout/hierarchy6"/>
    <dgm:cxn modelId="{6366F9D9-30E6-466A-A610-61F16171B782}" type="presParOf" srcId="{8BB28325-280C-4055-B3F2-AD3E101AEF2B}" destId="{8B544069-58F1-42DD-AC40-A3E14CE877E0}" srcOrd="3" destOrd="0" presId="urn:microsoft.com/office/officeart/2005/8/layout/hierarchy6"/>
    <dgm:cxn modelId="{80DFBD00-F329-4793-A459-A199D14FFC2F}" type="presParOf" srcId="{8B544069-58F1-42DD-AC40-A3E14CE877E0}" destId="{A4D81703-93C1-488C-8614-BAC3B0F1D990}" srcOrd="0" destOrd="0" presId="urn:microsoft.com/office/officeart/2005/8/layout/hierarchy6"/>
    <dgm:cxn modelId="{88F72083-969F-447A-9931-2DFC7363A38F}" type="presParOf" srcId="{8B544069-58F1-42DD-AC40-A3E14CE877E0}" destId="{5791490D-8363-47E2-A8F8-DF314CD86EC1}" srcOrd="1" destOrd="0" presId="urn:microsoft.com/office/officeart/2005/8/layout/hierarchy6"/>
    <dgm:cxn modelId="{C720E734-A8C5-4A55-9D0D-04BE4D3D6EE7}" type="presParOf" srcId="{8BB28325-280C-4055-B3F2-AD3E101AEF2B}" destId="{E83D4ABA-E052-4269-9253-0AAD4B142C09}" srcOrd="4" destOrd="0" presId="urn:microsoft.com/office/officeart/2005/8/layout/hierarchy6"/>
    <dgm:cxn modelId="{74DB037D-C354-4002-80CE-3C112C3AE8A0}" type="presParOf" srcId="{8BB28325-280C-4055-B3F2-AD3E101AEF2B}" destId="{32D6C0A0-4052-43E8-BF06-F3B09B0A126A}" srcOrd="5" destOrd="0" presId="urn:microsoft.com/office/officeart/2005/8/layout/hierarchy6"/>
    <dgm:cxn modelId="{50ED0138-7745-4367-9327-F71127BFC73B}" type="presParOf" srcId="{32D6C0A0-4052-43E8-BF06-F3B09B0A126A}" destId="{42C746DC-0EC7-40F4-A519-800D0D286571}" srcOrd="0" destOrd="0" presId="urn:microsoft.com/office/officeart/2005/8/layout/hierarchy6"/>
    <dgm:cxn modelId="{BE10C822-A10C-41EC-A987-B2CB12F5880A}" type="presParOf" srcId="{32D6C0A0-4052-43E8-BF06-F3B09B0A126A}" destId="{41D0414C-C291-4493-9AF1-6733267A73FF}" srcOrd="1" destOrd="0" presId="urn:microsoft.com/office/officeart/2005/8/layout/hierarchy6"/>
    <dgm:cxn modelId="{83532F67-DEAB-43CC-BCE9-C9512ECBE4AA}" type="presParOf" srcId="{8BB28325-280C-4055-B3F2-AD3E101AEF2B}" destId="{3DADBE4A-0097-4FAA-967D-783812081714}" srcOrd="6" destOrd="0" presId="urn:microsoft.com/office/officeart/2005/8/layout/hierarchy6"/>
    <dgm:cxn modelId="{5C4E415B-C2DD-4D22-B857-C1CE95874FA1}" type="presParOf" srcId="{8BB28325-280C-4055-B3F2-AD3E101AEF2B}" destId="{AA384BBD-2A41-491E-9348-D18C05072F9C}" srcOrd="7" destOrd="0" presId="urn:microsoft.com/office/officeart/2005/8/layout/hierarchy6"/>
    <dgm:cxn modelId="{431AE8F1-65DD-4430-99F2-F383893CDB1F}" type="presParOf" srcId="{AA384BBD-2A41-491E-9348-D18C05072F9C}" destId="{E9BD94FF-0AF0-452D-9EF1-01616E11A288}" srcOrd="0" destOrd="0" presId="urn:microsoft.com/office/officeart/2005/8/layout/hierarchy6"/>
    <dgm:cxn modelId="{D796AC62-D57A-4FC9-AEAE-8EBB3ECA9D09}" type="presParOf" srcId="{AA384BBD-2A41-491E-9348-D18C05072F9C}" destId="{54D2DAA2-3729-4A0B-8711-C8330BA230AA}" srcOrd="1" destOrd="0" presId="urn:microsoft.com/office/officeart/2005/8/layout/hierarchy6"/>
    <dgm:cxn modelId="{52C15DCC-2F70-40EE-994C-B967A85B89D4}" type="presParOf" srcId="{8BB28325-280C-4055-B3F2-AD3E101AEF2B}" destId="{3387BBD5-24FE-4D85-8D54-244A56C0EE50}" srcOrd="8" destOrd="0" presId="urn:microsoft.com/office/officeart/2005/8/layout/hierarchy6"/>
    <dgm:cxn modelId="{188EA014-86BA-42BE-8A58-4D78FD41C9BE}" type="presParOf" srcId="{8BB28325-280C-4055-B3F2-AD3E101AEF2B}" destId="{2F837678-9AF0-4ED2-9111-CE7D5D7E88EC}" srcOrd="9" destOrd="0" presId="urn:microsoft.com/office/officeart/2005/8/layout/hierarchy6"/>
    <dgm:cxn modelId="{0FA70622-AE36-4893-B41F-373EC3A3FB80}" type="presParOf" srcId="{2F837678-9AF0-4ED2-9111-CE7D5D7E88EC}" destId="{5491F320-2425-45D3-8BAC-7F600932B246}" srcOrd="0" destOrd="0" presId="urn:microsoft.com/office/officeart/2005/8/layout/hierarchy6"/>
    <dgm:cxn modelId="{F9627F21-D192-4078-922E-BC677170261E}" type="presParOf" srcId="{2F837678-9AF0-4ED2-9111-CE7D5D7E88EC}" destId="{EE8C1E6C-F53C-499B-B089-0C5F59077F98}" srcOrd="1" destOrd="0" presId="urn:microsoft.com/office/officeart/2005/8/layout/hierarchy6"/>
    <dgm:cxn modelId="{02C84FF7-3699-422D-8DB2-20ACB93EC5A9}" type="presParOf" srcId="{8BB28325-280C-4055-B3F2-AD3E101AEF2B}" destId="{697A8C4D-8F0B-4835-B36E-2A56C00166A1}" srcOrd="10" destOrd="0" presId="urn:microsoft.com/office/officeart/2005/8/layout/hierarchy6"/>
    <dgm:cxn modelId="{4D7919F6-00F1-4C0E-8704-097334A6C7D5}" type="presParOf" srcId="{8BB28325-280C-4055-B3F2-AD3E101AEF2B}" destId="{403CBBD0-1E68-438D-9701-7148EC8BEF19}" srcOrd="11" destOrd="0" presId="urn:microsoft.com/office/officeart/2005/8/layout/hierarchy6"/>
    <dgm:cxn modelId="{3D8A3D92-C3B1-4AA9-846D-0C3A33DD0BA3}" type="presParOf" srcId="{403CBBD0-1E68-438D-9701-7148EC8BEF19}" destId="{67769F36-6A28-4440-9B56-880841A6C2B5}" srcOrd="0" destOrd="0" presId="urn:microsoft.com/office/officeart/2005/8/layout/hierarchy6"/>
    <dgm:cxn modelId="{DE1D562F-E097-478C-B4EC-2EFAFB4E553D}" type="presParOf" srcId="{403CBBD0-1E68-438D-9701-7148EC8BEF19}" destId="{107140CE-20E2-4A5F-99EC-149FB412968B}" srcOrd="1" destOrd="0" presId="urn:microsoft.com/office/officeart/2005/8/layout/hierarchy6"/>
    <dgm:cxn modelId="{0416E211-B1BE-4DCE-866A-E2AB98150695}" type="presParOf" srcId="{107140CE-20E2-4A5F-99EC-149FB412968B}" destId="{2C251744-FCD9-43C1-807E-0A9168D1E2A7}" srcOrd="0" destOrd="0" presId="urn:microsoft.com/office/officeart/2005/8/layout/hierarchy6"/>
    <dgm:cxn modelId="{56F45D67-12C6-445D-BBE3-51C68ACF88AC}" type="presParOf" srcId="{107140CE-20E2-4A5F-99EC-149FB412968B}" destId="{106B2194-3147-4733-AE29-1C3005C95A56}" srcOrd="1" destOrd="0" presId="urn:microsoft.com/office/officeart/2005/8/layout/hierarchy6"/>
    <dgm:cxn modelId="{B89B99CA-BCAA-4C4D-BBC7-B1FE5826A95C}" type="presParOf" srcId="{106B2194-3147-4733-AE29-1C3005C95A56}" destId="{A676D0C3-CB7A-497E-ADCC-4D132AAA5F8A}" srcOrd="0" destOrd="0" presId="urn:microsoft.com/office/officeart/2005/8/layout/hierarchy6"/>
    <dgm:cxn modelId="{168672E9-4D89-45D7-9EC9-FC624F3AF06F}" type="presParOf" srcId="{106B2194-3147-4733-AE29-1C3005C95A56}" destId="{5CCC0B0B-6815-43A8-AF60-7078DADDACE1}" srcOrd="1" destOrd="0" presId="urn:microsoft.com/office/officeart/2005/8/layout/hierarchy6"/>
    <dgm:cxn modelId="{0E6FCFEF-6B86-4B41-984A-5C899E469BDD}" type="presParOf" srcId="{5CCC0B0B-6815-43A8-AF60-7078DADDACE1}" destId="{C92D9C6B-AD78-4033-978B-8785994C0D61}" srcOrd="0" destOrd="0" presId="urn:microsoft.com/office/officeart/2005/8/layout/hierarchy6"/>
    <dgm:cxn modelId="{90626DB8-7CE4-44B1-8E92-827AB36C1924}" type="presParOf" srcId="{5CCC0B0B-6815-43A8-AF60-7078DADDACE1}" destId="{15342C9A-FDC0-4E9C-A097-D910A7145D9F}" srcOrd="1" destOrd="0" presId="urn:microsoft.com/office/officeart/2005/8/layout/hierarchy6"/>
    <dgm:cxn modelId="{405537E5-9A99-44DE-ABB0-95E0BCD7CE26}" type="presParOf" srcId="{15342C9A-FDC0-4E9C-A097-D910A7145D9F}" destId="{8DB85C4F-C2EE-493B-A5EA-4F1FA6EBE455}" srcOrd="0" destOrd="0" presId="urn:microsoft.com/office/officeart/2005/8/layout/hierarchy6"/>
    <dgm:cxn modelId="{DD24A9F2-3ACC-41BA-9BF2-0E1AD0639FDE}" type="presParOf" srcId="{15342C9A-FDC0-4E9C-A097-D910A7145D9F}" destId="{BA4D0E90-CBBA-4EA7-A119-7935DF94A404}" srcOrd="1" destOrd="0" presId="urn:microsoft.com/office/officeart/2005/8/layout/hierarchy6"/>
    <dgm:cxn modelId="{C013D82D-3E49-4AC0-BEEC-B33140335908}" type="presParOf" srcId="{107140CE-20E2-4A5F-99EC-149FB412968B}" destId="{22C5D1F4-EE2B-4129-ACB2-3E4664CDD1E8}" srcOrd="2" destOrd="0" presId="urn:microsoft.com/office/officeart/2005/8/layout/hierarchy6"/>
    <dgm:cxn modelId="{7286051F-E588-4C83-A1C2-BC2A7F747A3B}" type="presParOf" srcId="{107140CE-20E2-4A5F-99EC-149FB412968B}" destId="{E51AF1E5-8C9C-44F4-A85A-03A740849144}" srcOrd="3" destOrd="0" presId="urn:microsoft.com/office/officeart/2005/8/layout/hierarchy6"/>
    <dgm:cxn modelId="{0D8A505B-CF6C-4D10-A05E-A7AC79D5F6C8}" type="presParOf" srcId="{E51AF1E5-8C9C-44F4-A85A-03A740849144}" destId="{07EDDB3F-593D-43E6-ADB2-BE734217ABC7}" srcOrd="0" destOrd="0" presId="urn:microsoft.com/office/officeart/2005/8/layout/hierarchy6"/>
    <dgm:cxn modelId="{7338EEE3-6DEB-4F0D-90F5-57D162481BF6}" type="presParOf" srcId="{E51AF1E5-8C9C-44F4-A85A-03A740849144}" destId="{7656C223-E60F-48F0-90C1-933B64060E34}" srcOrd="1" destOrd="0" presId="urn:microsoft.com/office/officeart/2005/8/layout/hierarchy6"/>
    <dgm:cxn modelId="{A5422883-9F9F-466B-8583-DE5400540E5A}" type="presParOf" srcId="{107140CE-20E2-4A5F-99EC-149FB412968B}" destId="{2494AFBE-40A4-4D22-A718-9F4E14FC6473}" srcOrd="4" destOrd="0" presId="urn:microsoft.com/office/officeart/2005/8/layout/hierarchy6"/>
    <dgm:cxn modelId="{40D3B53B-D0E3-4242-B3BC-7415D39F6958}" type="presParOf" srcId="{107140CE-20E2-4A5F-99EC-149FB412968B}" destId="{9863B1C0-8674-4C2A-AAB3-33FD47442504}" srcOrd="5" destOrd="0" presId="urn:microsoft.com/office/officeart/2005/8/layout/hierarchy6"/>
    <dgm:cxn modelId="{87E0735C-56BC-4F1C-A41D-DE17B146B15E}" type="presParOf" srcId="{9863B1C0-8674-4C2A-AAB3-33FD47442504}" destId="{ABEB5D40-018C-4393-AC5D-934F7B78D170}" srcOrd="0" destOrd="0" presId="urn:microsoft.com/office/officeart/2005/8/layout/hierarchy6"/>
    <dgm:cxn modelId="{4A808BCC-07A0-4024-BBC5-F8D13CA456C4}" type="presParOf" srcId="{9863B1C0-8674-4C2A-AAB3-33FD47442504}" destId="{B080365D-E4F4-4553-9B0A-4B21C06C527D}" srcOrd="1" destOrd="0" presId="urn:microsoft.com/office/officeart/2005/8/layout/hierarchy6"/>
    <dgm:cxn modelId="{A86E748B-4993-402A-881B-A0548D7464C6}" type="presParOf" srcId="{B080365D-E4F4-4553-9B0A-4B21C06C527D}" destId="{BFFCCE3F-CCCB-4762-8E54-DB9ABAB0FA95}" srcOrd="0" destOrd="0" presId="urn:microsoft.com/office/officeart/2005/8/layout/hierarchy6"/>
    <dgm:cxn modelId="{F1D7D4C2-6A4B-4BC7-A532-82E122235E95}" type="presParOf" srcId="{B080365D-E4F4-4553-9B0A-4B21C06C527D}" destId="{A595672A-1EA5-4F8A-BB26-EF1D7612BA65}" srcOrd="1" destOrd="0" presId="urn:microsoft.com/office/officeart/2005/8/layout/hierarchy6"/>
    <dgm:cxn modelId="{E9CB404F-4FF9-4B34-A91F-91FAE600EB20}" type="presParOf" srcId="{A595672A-1EA5-4F8A-BB26-EF1D7612BA65}" destId="{E2660423-43B9-41F6-B5B9-BED26161BD3C}" srcOrd="0" destOrd="0" presId="urn:microsoft.com/office/officeart/2005/8/layout/hierarchy6"/>
    <dgm:cxn modelId="{A0E78E62-23F5-4257-9B76-93425C0BE8F8}" type="presParOf" srcId="{A595672A-1EA5-4F8A-BB26-EF1D7612BA65}" destId="{2D4F4445-AEE3-4527-ADD9-CC323DC19570}" srcOrd="1" destOrd="0" presId="urn:microsoft.com/office/officeart/2005/8/layout/hierarchy6"/>
    <dgm:cxn modelId="{DE601EAC-4A5D-4D53-87D7-B7653F1980FF}" type="presParOf" srcId="{FAEDF583-3491-4BB7-8DD7-511E2566AF34}" destId="{3A283E0F-A2A6-4443-B9BC-FDE0C6221B28}" srcOrd="2" destOrd="0" presId="urn:microsoft.com/office/officeart/2005/8/layout/hierarchy6"/>
    <dgm:cxn modelId="{99A0A6FC-8378-485D-9581-401599B8B252}" type="presParOf" srcId="{FAEDF583-3491-4BB7-8DD7-511E2566AF34}" destId="{02FC337A-28B8-4C6F-87D9-A6CD9195929A}" srcOrd="3" destOrd="0" presId="urn:microsoft.com/office/officeart/2005/8/layout/hierarchy6"/>
    <dgm:cxn modelId="{A3AAA43F-FE4D-424E-A704-6177BF1C7B05}" type="presParOf" srcId="{02FC337A-28B8-4C6F-87D9-A6CD9195929A}" destId="{D71BF85B-0943-4B95-9CA2-676DD1EB63DF}" srcOrd="0" destOrd="0" presId="urn:microsoft.com/office/officeart/2005/8/layout/hierarchy6"/>
    <dgm:cxn modelId="{A15A015B-44B0-478F-BFCA-BAA0F15132DF}" type="presParOf" srcId="{02FC337A-28B8-4C6F-87D9-A6CD9195929A}" destId="{889F29A8-B74C-43D6-B157-C726DBA225E4}" srcOrd="1" destOrd="0" presId="urn:microsoft.com/office/officeart/2005/8/layout/hierarchy6"/>
    <dgm:cxn modelId="{683A44F9-4945-4269-8288-9B757050BE79}" type="presParOf" srcId="{889F29A8-B74C-43D6-B157-C726DBA225E4}" destId="{6FCA7FB4-E72F-4B21-A80C-18AD54BDB206}" srcOrd="0" destOrd="0" presId="urn:microsoft.com/office/officeart/2005/8/layout/hierarchy6"/>
    <dgm:cxn modelId="{FBB3DC31-978A-49FD-A02A-34AAA4BCFF7B}" type="presParOf" srcId="{889F29A8-B74C-43D6-B157-C726DBA225E4}" destId="{2F5A6C99-9C97-400B-8BF7-FA15BE336687}" srcOrd="1" destOrd="0" presId="urn:microsoft.com/office/officeart/2005/8/layout/hierarchy6"/>
    <dgm:cxn modelId="{6D156C50-42C9-4ADB-9EA1-09DF23D31000}" type="presParOf" srcId="{2F5A6C99-9C97-400B-8BF7-FA15BE336687}" destId="{CE7BC26E-E69D-49A5-B5A9-5B730F1105D4}" srcOrd="0" destOrd="0" presId="urn:microsoft.com/office/officeart/2005/8/layout/hierarchy6"/>
    <dgm:cxn modelId="{F0478607-441D-4C5C-9E91-7EF5789BA892}" type="presParOf" srcId="{2F5A6C99-9C97-400B-8BF7-FA15BE336687}" destId="{FBC4E28F-F7BD-4A2B-B32F-22B527521ADC}" srcOrd="1" destOrd="0" presId="urn:microsoft.com/office/officeart/2005/8/layout/hierarchy6"/>
    <dgm:cxn modelId="{A0B0AA3B-0F48-4F67-BABE-73FCB4DE0AA2}" type="presParOf" srcId="{FBC4E28F-F7BD-4A2B-B32F-22B527521ADC}" destId="{FBCC0296-D558-434F-8F40-5009BDAF7A99}" srcOrd="0" destOrd="0" presId="urn:microsoft.com/office/officeart/2005/8/layout/hierarchy6"/>
    <dgm:cxn modelId="{C8B20291-BC1A-4AFE-8598-BCB286CBCED6}" type="presParOf" srcId="{FBC4E28F-F7BD-4A2B-B32F-22B527521ADC}" destId="{DF37D350-C438-4982-BBEC-32A972FBB3FF}" srcOrd="1" destOrd="0" presId="urn:microsoft.com/office/officeart/2005/8/layout/hierarchy6"/>
    <dgm:cxn modelId="{09948C12-D110-4D18-8562-99886F5C635A}" type="presParOf" srcId="{DF37D350-C438-4982-BBEC-32A972FBB3FF}" destId="{430AF252-8470-4DCC-9FFE-2B7B24F3BE28}" srcOrd="0" destOrd="0" presId="urn:microsoft.com/office/officeart/2005/8/layout/hierarchy6"/>
    <dgm:cxn modelId="{E8F54E1A-8C50-4006-A0B4-494835001662}" type="presParOf" srcId="{DF37D350-C438-4982-BBEC-32A972FBB3FF}" destId="{C4CF4214-6E33-4DFA-A258-1EF9A9305E5C}" srcOrd="1" destOrd="0" presId="urn:microsoft.com/office/officeart/2005/8/layout/hierarchy6"/>
    <dgm:cxn modelId="{8E12AB95-9A7A-4E78-8B84-AB42A548E5F6}" type="presParOf" srcId="{C4CF4214-6E33-4DFA-A258-1EF9A9305E5C}" destId="{C529F127-040C-40AD-9428-1B9F6317A093}" srcOrd="0" destOrd="0" presId="urn:microsoft.com/office/officeart/2005/8/layout/hierarchy6"/>
    <dgm:cxn modelId="{17A181CC-80C2-43DB-B785-93BC77DE7576}" type="presParOf" srcId="{C4CF4214-6E33-4DFA-A258-1EF9A9305E5C}" destId="{E09DCE0A-375F-46E2-97BE-FA1105DE0961}" srcOrd="1" destOrd="0" presId="urn:microsoft.com/office/officeart/2005/8/layout/hierarchy6"/>
    <dgm:cxn modelId="{A069FF80-89CC-46A0-88B4-90CE3A2E8643}" type="presParOf" srcId="{E09DCE0A-375F-46E2-97BE-FA1105DE0961}" destId="{A29CBFD3-D2AF-4462-A5EB-3B408D368385}" srcOrd="0" destOrd="0" presId="urn:microsoft.com/office/officeart/2005/8/layout/hierarchy6"/>
    <dgm:cxn modelId="{DBE996E5-7E26-4517-A503-9438AACFA5F2}" type="presParOf" srcId="{E09DCE0A-375F-46E2-97BE-FA1105DE0961}" destId="{FB2E626E-8453-414A-937B-32922E10D9BE}" srcOrd="1" destOrd="0" presId="urn:microsoft.com/office/officeart/2005/8/layout/hierarchy6"/>
    <dgm:cxn modelId="{8712CEDC-73CC-4607-AC76-4F5E9F7D5E4F}" type="presParOf" srcId="{889F29A8-B74C-43D6-B157-C726DBA225E4}" destId="{10EA0CE1-28A8-4EC9-B2B1-70A544B8CB6A}" srcOrd="2" destOrd="0" presId="urn:microsoft.com/office/officeart/2005/8/layout/hierarchy6"/>
    <dgm:cxn modelId="{8DEFC600-131C-4B10-AB55-E82D49B57F19}" type="presParOf" srcId="{889F29A8-B74C-43D6-B157-C726DBA225E4}" destId="{21B327C2-4456-461E-B0B4-32231B3F17F4}" srcOrd="3" destOrd="0" presId="urn:microsoft.com/office/officeart/2005/8/layout/hierarchy6"/>
    <dgm:cxn modelId="{54A05822-F6CC-4337-BC76-263B9981B3B9}" type="presParOf" srcId="{21B327C2-4456-461E-B0B4-32231B3F17F4}" destId="{11FB8DDC-153B-42DE-831C-4BC11488A037}" srcOrd="0" destOrd="0" presId="urn:microsoft.com/office/officeart/2005/8/layout/hierarchy6"/>
    <dgm:cxn modelId="{62AFA190-9AB4-4F8A-92FC-B9B459E1FA34}" type="presParOf" srcId="{21B327C2-4456-461E-B0B4-32231B3F17F4}" destId="{C59C39D8-E19A-47C8-9C42-BBBF0B719C51}" srcOrd="1" destOrd="0" presId="urn:microsoft.com/office/officeart/2005/8/layout/hierarchy6"/>
    <dgm:cxn modelId="{837B401E-B8A5-4D27-B4C8-82824D489EC7}" type="presParOf" srcId="{C59C39D8-E19A-47C8-9C42-BBBF0B719C51}" destId="{34CF7CDE-010B-46FD-A833-B8CB88624DD8}" srcOrd="0" destOrd="0" presId="urn:microsoft.com/office/officeart/2005/8/layout/hierarchy6"/>
    <dgm:cxn modelId="{5C610D57-F865-4DE8-860E-2318F4DA0E2B}" type="presParOf" srcId="{C59C39D8-E19A-47C8-9C42-BBBF0B719C51}" destId="{B6A065EA-6AE7-4C93-B6D0-86E7F78F7147}" srcOrd="1" destOrd="0" presId="urn:microsoft.com/office/officeart/2005/8/layout/hierarchy6"/>
    <dgm:cxn modelId="{C8F1502F-78D7-4DED-9D2C-6EFBE817C683}" type="presParOf" srcId="{B6A065EA-6AE7-4C93-B6D0-86E7F78F7147}" destId="{18692A76-6A50-4763-9D94-BAC1BFF951D4}" srcOrd="0" destOrd="0" presId="urn:microsoft.com/office/officeart/2005/8/layout/hierarchy6"/>
    <dgm:cxn modelId="{1814298F-5ABD-4E77-B1AF-91DD0C90E40A}" type="presParOf" srcId="{B6A065EA-6AE7-4C93-B6D0-86E7F78F7147}" destId="{777A775E-D06E-4A75-A882-6E24A0191369}" srcOrd="1" destOrd="0" presId="urn:microsoft.com/office/officeart/2005/8/layout/hierarchy6"/>
    <dgm:cxn modelId="{056564D6-94B1-4793-A9D5-2B5A1D8805E1}" type="presParOf" srcId="{777A775E-D06E-4A75-A882-6E24A0191369}" destId="{A9D3B85F-C76A-49A6-82DE-DC58E5D0FA0E}" srcOrd="0" destOrd="0" presId="urn:microsoft.com/office/officeart/2005/8/layout/hierarchy6"/>
    <dgm:cxn modelId="{96FD2B57-FE83-4F5D-9C01-C7332E35728E}" type="presParOf" srcId="{777A775E-D06E-4A75-A882-6E24A0191369}" destId="{FC87BBA5-A2AC-4CC0-B6EE-2F075D6730FA}" srcOrd="1" destOrd="0" presId="urn:microsoft.com/office/officeart/2005/8/layout/hierarchy6"/>
    <dgm:cxn modelId="{830BA569-F886-4154-A560-9BC5593515B3}" type="presParOf" srcId="{FC87BBA5-A2AC-4CC0-B6EE-2F075D6730FA}" destId="{E730AF5F-2D47-4D6D-BC9E-3EA1604D6F3B}" srcOrd="0" destOrd="0" presId="urn:microsoft.com/office/officeart/2005/8/layout/hierarchy6"/>
    <dgm:cxn modelId="{D080553D-8D4A-44D4-86CE-1567351E68B5}" type="presParOf" srcId="{FC87BBA5-A2AC-4CC0-B6EE-2F075D6730FA}" destId="{41DBCE39-AF34-471F-A480-C045BB36A5D8}" srcOrd="1" destOrd="0" presId="urn:microsoft.com/office/officeart/2005/8/layout/hierarchy6"/>
    <dgm:cxn modelId="{D30234C0-6EAB-411F-A194-BC91C5C1E7CF}" type="presParOf" srcId="{41DBCE39-AF34-471F-A480-C045BB36A5D8}" destId="{67ED8E36-93EE-4B70-9F4A-7DCA8B007865}" srcOrd="0" destOrd="0" presId="urn:microsoft.com/office/officeart/2005/8/layout/hierarchy6"/>
    <dgm:cxn modelId="{57737602-1AD4-4E38-A34F-1B315A09D68D}" type="presParOf" srcId="{41DBCE39-AF34-471F-A480-C045BB36A5D8}" destId="{86B95A4F-8ABE-4397-9999-BE9D38F36963}" srcOrd="1" destOrd="0" presId="urn:microsoft.com/office/officeart/2005/8/layout/hierarchy6"/>
    <dgm:cxn modelId="{0A3AB97A-6C89-42A4-98FF-8EE1386E8088}" type="presParOf" srcId="{86B95A4F-8ABE-4397-9999-BE9D38F36963}" destId="{0A517188-3775-40E2-9485-4056F5416F83}" srcOrd="0" destOrd="0" presId="urn:microsoft.com/office/officeart/2005/8/layout/hierarchy6"/>
    <dgm:cxn modelId="{6BB12D68-C2F3-4FA7-B123-385E87659B82}" type="presParOf" srcId="{86B95A4F-8ABE-4397-9999-BE9D38F36963}" destId="{0944A2F1-C49F-4AF1-A677-BF7CCF7FAB78}" srcOrd="1" destOrd="0" presId="urn:microsoft.com/office/officeart/2005/8/layout/hierarchy6"/>
    <dgm:cxn modelId="{676D2335-BF17-4A6C-B110-4A2EB0862F87}" type="presParOf" srcId="{0944A2F1-C49F-4AF1-A677-BF7CCF7FAB78}" destId="{068967E3-3FAA-4693-8A85-D9BAE8DC563C}" srcOrd="0" destOrd="0" presId="urn:microsoft.com/office/officeart/2005/8/layout/hierarchy6"/>
    <dgm:cxn modelId="{4787FB80-98AE-4583-87C2-333C48561E5F}" type="presParOf" srcId="{0944A2F1-C49F-4AF1-A677-BF7CCF7FAB78}" destId="{5F45AA8D-8F76-4DF4-8C86-DEED2913B309}" srcOrd="1" destOrd="0" presId="urn:microsoft.com/office/officeart/2005/8/layout/hierarchy6"/>
    <dgm:cxn modelId="{7699E985-B19E-4763-A917-5071005191C6}" type="presParOf" srcId="{5F45AA8D-8F76-4DF4-8C86-DEED2913B309}" destId="{18E31B24-E0A3-44C0-AA62-FFFA3BE6EFC2}" srcOrd="0" destOrd="0" presId="urn:microsoft.com/office/officeart/2005/8/layout/hierarchy6"/>
    <dgm:cxn modelId="{140347A3-B187-4551-A036-77919196C273}" type="presParOf" srcId="{5F45AA8D-8F76-4DF4-8C86-DEED2913B309}" destId="{CD77DB9B-13FF-446F-AE19-4BA99CDA4D77}" srcOrd="1" destOrd="0" presId="urn:microsoft.com/office/officeart/2005/8/layout/hierarchy6"/>
    <dgm:cxn modelId="{5F4E601F-467B-47B8-BDE8-916A77F437BB}" type="presParOf" srcId="{0944A2F1-C49F-4AF1-A677-BF7CCF7FAB78}" destId="{D8E4C6A5-656C-4532-A01B-943908464089}" srcOrd="2" destOrd="0" presId="urn:microsoft.com/office/officeart/2005/8/layout/hierarchy6"/>
    <dgm:cxn modelId="{88570DB5-ACF2-42DA-B7D9-DECDE222265F}" type="presParOf" srcId="{0944A2F1-C49F-4AF1-A677-BF7CCF7FAB78}" destId="{7BEFE316-1B8A-4AD2-B125-820F78A77744}" srcOrd="3" destOrd="0" presId="urn:microsoft.com/office/officeart/2005/8/layout/hierarchy6"/>
    <dgm:cxn modelId="{C8AD4083-B394-40C2-BEA7-F37780672599}" type="presParOf" srcId="{7BEFE316-1B8A-4AD2-B125-820F78A77744}" destId="{601E3781-98E4-4978-AEE5-96078CB3E58A}" srcOrd="0" destOrd="0" presId="urn:microsoft.com/office/officeart/2005/8/layout/hierarchy6"/>
    <dgm:cxn modelId="{35312302-2D16-4BB3-81AF-9F5BF1BF5F7D}" type="presParOf" srcId="{7BEFE316-1B8A-4AD2-B125-820F78A77744}" destId="{E34E82C5-B529-4945-9CF8-A1AE9AB782A9}" srcOrd="1" destOrd="0" presId="urn:microsoft.com/office/officeart/2005/8/layout/hierarchy6"/>
    <dgm:cxn modelId="{50C613CD-3B43-4D01-B8A0-78A537E170BF}" type="presParOf" srcId="{E34E82C5-B529-4945-9CF8-A1AE9AB782A9}" destId="{F065D250-C0A8-4F68-AB5D-BAC405132896}" srcOrd="0" destOrd="0" presId="urn:microsoft.com/office/officeart/2005/8/layout/hierarchy6"/>
    <dgm:cxn modelId="{66F54D20-24DD-4C73-9D42-AF025C2507E1}" type="presParOf" srcId="{E34E82C5-B529-4945-9CF8-A1AE9AB782A9}" destId="{2A3CC1E0-8A0B-4A8F-8884-0227F564D1C6}" srcOrd="1" destOrd="0" presId="urn:microsoft.com/office/officeart/2005/8/layout/hierarchy6"/>
    <dgm:cxn modelId="{10185B63-6529-4F3D-B1EA-577541C278AF}" type="presParOf" srcId="{2A3CC1E0-8A0B-4A8F-8884-0227F564D1C6}" destId="{064D1139-ED89-4382-8C43-08C0D1AE82D9}" srcOrd="0" destOrd="0" presId="urn:microsoft.com/office/officeart/2005/8/layout/hierarchy6"/>
    <dgm:cxn modelId="{2CB405AE-4288-4FD3-B7B7-94EA702EDB5B}" type="presParOf" srcId="{2A3CC1E0-8A0B-4A8F-8884-0227F564D1C6}" destId="{7F6BE429-52C5-4F3C-83AF-0A46E92EB3D5}" srcOrd="1" destOrd="0" presId="urn:microsoft.com/office/officeart/2005/8/layout/hierarchy6"/>
    <dgm:cxn modelId="{54F0B722-33DE-4E35-8713-614A7603863A}" type="presParOf" srcId="{0944A2F1-C49F-4AF1-A677-BF7CCF7FAB78}" destId="{E4EDF024-7B71-4C9A-8DBD-7ECFDFF3EBB8}" srcOrd="4" destOrd="0" presId="urn:microsoft.com/office/officeart/2005/8/layout/hierarchy6"/>
    <dgm:cxn modelId="{184629C8-D92B-4C69-93B1-D33A959A925D}" type="presParOf" srcId="{0944A2F1-C49F-4AF1-A677-BF7CCF7FAB78}" destId="{1FA33A49-1B37-4548-8A17-CC456E20488E}" srcOrd="5" destOrd="0" presId="urn:microsoft.com/office/officeart/2005/8/layout/hierarchy6"/>
    <dgm:cxn modelId="{866CC939-1A2B-4BC7-968D-5C71E34FA96C}" type="presParOf" srcId="{1FA33A49-1B37-4548-8A17-CC456E20488E}" destId="{C52CE49B-0814-451B-B9FF-9436E6BA6E8C}" srcOrd="0" destOrd="0" presId="urn:microsoft.com/office/officeart/2005/8/layout/hierarchy6"/>
    <dgm:cxn modelId="{7736982B-45FB-459F-8D14-B1B8A9C1592C}" type="presParOf" srcId="{1FA33A49-1B37-4548-8A17-CC456E20488E}" destId="{C03860B3-900D-42AD-930B-39ADE0DC0208}" srcOrd="1" destOrd="0" presId="urn:microsoft.com/office/officeart/2005/8/layout/hierarchy6"/>
    <dgm:cxn modelId="{40E9829D-62B4-4277-A209-747604E7CA34}" type="presParOf" srcId="{0944A2F1-C49F-4AF1-A677-BF7CCF7FAB78}" destId="{D40CAA59-DA01-43B9-AF66-16AF55122DC6}" srcOrd="6" destOrd="0" presId="urn:microsoft.com/office/officeart/2005/8/layout/hierarchy6"/>
    <dgm:cxn modelId="{CAAECEBB-A86F-4505-9965-3B34F4AFB650}" type="presParOf" srcId="{0944A2F1-C49F-4AF1-A677-BF7CCF7FAB78}" destId="{53F5DDD4-4433-4457-A902-1A2A1060E150}" srcOrd="7" destOrd="0" presId="urn:microsoft.com/office/officeart/2005/8/layout/hierarchy6"/>
    <dgm:cxn modelId="{6BC30ED6-5F86-4BB1-8169-7089A9A17D8E}" type="presParOf" srcId="{53F5DDD4-4433-4457-A902-1A2A1060E150}" destId="{687CF8C2-E45C-4E3C-9F31-07D89B2C19DF}" srcOrd="0" destOrd="0" presId="urn:microsoft.com/office/officeart/2005/8/layout/hierarchy6"/>
    <dgm:cxn modelId="{42EF44CE-C952-4F1D-A9F4-318D84A80873}" type="presParOf" srcId="{53F5DDD4-4433-4457-A902-1A2A1060E150}" destId="{9F7A3531-508B-4E91-AF82-1A079F647EB6}" srcOrd="1" destOrd="0" presId="urn:microsoft.com/office/officeart/2005/8/layout/hierarchy6"/>
    <dgm:cxn modelId="{ECBA0E18-6491-4BEF-AE6F-B816CEA76EE3}" type="presParOf" srcId="{D2A555DE-D166-4F16-93DA-74473FE37B47}" destId="{A96F2B01-C0F5-4C61-83CA-BA5DC4D4CAD3}" srcOrd="4" destOrd="0" presId="urn:microsoft.com/office/officeart/2005/8/layout/hierarchy6"/>
    <dgm:cxn modelId="{D47E0982-623F-4789-BD92-FB3780F34A76}" type="presParOf" srcId="{D2A555DE-D166-4F16-93DA-74473FE37B47}" destId="{379F35D2-6ED6-472E-B767-F64998C1DE54}" srcOrd="5" destOrd="0" presId="urn:microsoft.com/office/officeart/2005/8/layout/hierarchy6"/>
    <dgm:cxn modelId="{D18625A6-00CF-46FF-AB30-E225DC70DE5B}" type="presParOf" srcId="{379F35D2-6ED6-472E-B767-F64998C1DE54}" destId="{393A3FEA-5DE0-4B4A-8819-B8524F08D111}" srcOrd="0" destOrd="0" presId="urn:microsoft.com/office/officeart/2005/8/layout/hierarchy6"/>
    <dgm:cxn modelId="{2DAA3228-979F-47E2-B87B-E2AD39960F30}" type="presParOf" srcId="{379F35D2-6ED6-472E-B767-F64998C1DE54}" destId="{9974D438-F8FD-4CE4-AFEF-C0E65A3BE5CE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</a:rPr>
            <a:t>Body</a:t>
          </a:r>
          <a:endParaRPr lang="ko-KR" altLang="en-US" sz="1400" dirty="0">
            <a:solidFill>
              <a:schemeClr val="bg1"/>
            </a:solidFill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/>
        </a:p>
      </dgm:t>
    </dgm:pt>
    <dgm:pt modelId="{81D90BEA-803F-402F-9470-A2CECD7E97B0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/>
        </a:p>
      </dgm:t>
    </dgm:pt>
    <dgm:pt modelId="{10AF3E26-EFB2-40DE-86A0-269C685AB6B7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14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/>
        </a:p>
      </dgm:t>
    </dgm:pt>
    <dgm:pt modelId="{8342D662-CFBD-4607-B17A-1CD7797FA69D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이벤트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7785C839-87EC-47F9-A192-F67068434CFE}" type="parTrans" cxnId="{8F30BC80-6B99-488C-AF44-0BEF38E74F66}">
      <dgm:prSet/>
      <dgm:spPr/>
      <dgm:t>
        <a:bodyPr/>
        <a:lstStyle/>
        <a:p>
          <a:pPr latinLnBrk="1"/>
          <a:endParaRPr lang="ko-KR" altLang="en-US"/>
        </a:p>
      </dgm:t>
    </dgm:pt>
    <dgm:pt modelId="{E6C23396-F2A7-44C8-958A-B7F1C45F6879}" type="sibTrans" cxnId="{8F30BC80-6B99-488C-AF44-0BEF38E74F66}">
      <dgm:prSet/>
      <dgm:spPr/>
      <dgm:t>
        <a:bodyPr/>
        <a:lstStyle/>
        <a:p>
          <a:pPr latinLnBrk="1"/>
          <a:endParaRPr lang="ko-KR" altLang="en-US"/>
        </a:p>
      </dgm:t>
    </dgm:pt>
    <dgm:pt modelId="{6ACC57C4-9BE9-4B63-B08A-7B2865C281DF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h2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A970B5FB-026B-44F0-B89D-3271A4712650}" type="parTrans" cxnId="{6DB3CC30-2C69-4284-BCAC-3AD24596BFC9}">
      <dgm:prSet/>
      <dgm:spPr/>
      <dgm:t>
        <a:bodyPr/>
        <a:lstStyle/>
        <a:p>
          <a:pPr latinLnBrk="1"/>
          <a:endParaRPr lang="ko-KR" altLang="en-US"/>
        </a:p>
      </dgm:t>
    </dgm:pt>
    <dgm:pt modelId="{26EFFE68-18BD-4727-AA47-46787D316965}" type="sibTrans" cxnId="{6DB3CC30-2C69-4284-BCAC-3AD24596BFC9}">
      <dgm:prSet/>
      <dgm:spPr/>
      <dgm:t>
        <a:bodyPr/>
        <a:lstStyle/>
        <a:p>
          <a:pPr latinLnBrk="1"/>
          <a:endParaRPr lang="ko-KR" altLang="en-US"/>
        </a:p>
      </dgm:t>
    </dgm:pt>
    <dgm:pt modelId="{F05B0A3B-D0ED-4785-AE4A-68002B006B82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이벤트 배너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74428454-9960-4588-B454-CBDEB6A27769}" type="parTrans" cxnId="{16421432-BCDC-427B-A580-D49AD40287C6}">
      <dgm:prSet/>
      <dgm:spPr/>
      <dgm:t>
        <a:bodyPr/>
        <a:lstStyle/>
        <a:p>
          <a:pPr latinLnBrk="1"/>
          <a:endParaRPr lang="ko-KR" altLang="en-US"/>
        </a:p>
      </dgm:t>
    </dgm:pt>
    <dgm:pt modelId="{F8E42858-C3F4-41F0-A156-9602F2F06207}" type="sibTrans" cxnId="{16421432-BCDC-427B-A580-D49AD40287C6}">
      <dgm:prSet/>
      <dgm:spPr/>
      <dgm:t>
        <a:bodyPr/>
        <a:lstStyle/>
        <a:p>
          <a:pPr latinLnBrk="1"/>
          <a:endParaRPr lang="ko-KR" altLang="en-US"/>
        </a:p>
      </dgm:t>
    </dgm:pt>
    <dgm:pt modelId="{3AD1E548-05B7-4D8C-8AA7-2663DD355420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509D96C7-290F-42D4-855F-98820A202134}" type="parTrans" cxnId="{19FD5B94-9533-4806-9AA1-A0FB2FBD515C}">
      <dgm:prSet/>
      <dgm:spPr/>
      <dgm:t>
        <a:bodyPr/>
        <a:lstStyle/>
        <a:p>
          <a:pPr latinLnBrk="1"/>
          <a:endParaRPr lang="ko-KR" altLang="en-US"/>
        </a:p>
      </dgm:t>
    </dgm:pt>
    <dgm:pt modelId="{2BCEE402-14A8-4C5B-942B-857E8F6FD5B4}" type="sibTrans" cxnId="{19FD5B94-9533-4806-9AA1-A0FB2FBD515C}">
      <dgm:prSet/>
      <dgm:spPr/>
      <dgm:t>
        <a:bodyPr/>
        <a:lstStyle/>
        <a:p>
          <a:pPr latinLnBrk="1"/>
          <a:endParaRPr lang="ko-KR" altLang="en-US"/>
        </a:p>
      </dgm:t>
    </dgm:pt>
    <dgm:pt modelId="{6D3C5323-2FF6-4CFB-825D-0068480057AD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(more view)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7074EA8E-9495-4830-A870-4FA17B34D238}" type="parTrans" cxnId="{480DAAE4-2B9E-490D-A1ED-C6EE1F6A7F12}">
      <dgm:prSet/>
      <dgm:spPr/>
      <dgm:t>
        <a:bodyPr/>
        <a:lstStyle/>
        <a:p>
          <a:pPr latinLnBrk="1"/>
          <a:endParaRPr lang="ko-KR" altLang="en-US"/>
        </a:p>
      </dgm:t>
    </dgm:pt>
    <dgm:pt modelId="{EED21FEA-D06D-45AB-AA9A-7A6B0543F03F}" type="sibTrans" cxnId="{480DAAE4-2B9E-490D-A1ED-C6EE1F6A7F12}">
      <dgm:prSet/>
      <dgm:spPr/>
      <dgm:t>
        <a:bodyPr/>
        <a:lstStyle/>
        <a:p>
          <a:pPr latinLnBrk="1"/>
          <a:endParaRPr lang="ko-KR" altLang="en-US"/>
        </a:p>
      </dgm:t>
    </dgm:pt>
    <dgm:pt modelId="{AAB2314B-32AD-48AD-9EEE-77333A6669F4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3F5FF811-38EC-4A0E-8B46-BEE801166634}" type="parTrans" cxnId="{4A369784-4208-4672-882F-CEC173576048}">
      <dgm:prSet/>
      <dgm:spPr/>
      <dgm:t>
        <a:bodyPr/>
        <a:lstStyle/>
        <a:p>
          <a:pPr latinLnBrk="1"/>
          <a:endParaRPr lang="ko-KR" altLang="en-US"/>
        </a:p>
      </dgm:t>
    </dgm:pt>
    <dgm:pt modelId="{0FA9F3E7-7584-486F-8377-14F870ADBCAE}" type="sibTrans" cxnId="{4A369784-4208-4672-882F-CEC173576048}">
      <dgm:prSet/>
      <dgm:spPr/>
      <dgm:t>
        <a:bodyPr/>
        <a:lstStyle/>
        <a:p>
          <a:pPr latinLnBrk="1"/>
          <a:endParaRPr lang="ko-KR" altLang="en-US"/>
        </a:p>
      </dgm:t>
    </dgm:pt>
    <dgm:pt modelId="{4CD349C6-353C-4A17-AB8A-702F83C67C99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(title2)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2DF86998-D266-44DC-BDDF-7E38748AB327}" type="parTrans" cxnId="{6264120E-36A5-46AF-B182-CE670DA9825E}">
      <dgm:prSet/>
      <dgm:spPr/>
      <dgm:t>
        <a:bodyPr/>
        <a:lstStyle/>
        <a:p>
          <a:pPr latinLnBrk="1"/>
          <a:endParaRPr lang="ko-KR" altLang="en-US"/>
        </a:p>
      </dgm:t>
    </dgm:pt>
    <dgm:pt modelId="{65BC4D86-ACE3-4D0A-AB67-045002A4F2EF}" type="sibTrans" cxnId="{6264120E-36A5-46AF-B182-CE670DA9825E}">
      <dgm:prSet/>
      <dgm:spPr/>
      <dgm:t>
        <a:bodyPr/>
        <a:lstStyle/>
        <a:p>
          <a:pPr latinLnBrk="1"/>
          <a:endParaRPr lang="ko-KR" altLang="en-US"/>
        </a:p>
      </dgm:t>
    </dgm:pt>
    <dgm:pt modelId="{F4B79477-AE86-4BCC-9907-CBE4015E6F24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dirty="0" err="1">
              <a:solidFill>
                <a:schemeClr val="bg1"/>
              </a:solidFill>
              <a:latin typeface="맑은 고딕" panose="020F0302020204030204"/>
            </a:rPr>
            <a:t>desc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EE3CB64F-7F3A-4ED2-ACB4-9FFA08D6A651}" type="parTrans" cxnId="{D3CE49F4-0845-4244-93D6-580932848A7A}">
      <dgm:prSet/>
      <dgm:spPr/>
      <dgm:t>
        <a:bodyPr/>
        <a:lstStyle/>
        <a:p>
          <a:pPr latinLnBrk="1"/>
          <a:endParaRPr lang="ko-KR" altLang="en-US"/>
        </a:p>
      </dgm:t>
    </dgm:pt>
    <dgm:pt modelId="{AA066DD1-807B-4880-8C80-6417491E0277}" type="sibTrans" cxnId="{D3CE49F4-0845-4244-93D6-580932848A7A}">
      <dgm:prSet/>
      <dgm:spPr/>
      <dgm:t>
        <a:bodyPr/>
        <a:lstStyle/>
        <a:p>
          <a:pPr latinLnBrk="1"/>
          <a:endParaRPr lang="ko-KR" altLang="en-US"/>
        </a:p>
      </dgm:t>
    </dgm:pt>
    <dgm:pt modelId="{6571606B-A4A0-4826-AC5D-675F248D4AE7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이벤트 상품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6200ED83-D73C-405A-9F7E-DDA100C28453}" type="parTrans" cxnId="{B949D288-8506-4ADD-B8D0-232E7C04C221}">
      <dgm:prSet/>
      <dgm:spPr/>
      <dgm:t>
        <a:bodyPr/>
        <a:lstStyle/>
        <a:p>
          <a:pPr latinLnBrk="1"/>
          <a:endParaRPr lang="ko-KR" altLang="en-US"/>
        </a:p>
      </dgm:t>
    </dgm:pt>
    <dgm:pt modelId="{496B1DDA-B5C9-4406-84CD-323B824321BC}" type="sibTrans" cxnId="{B949D288-8506-4ADD-B8D0-232E7C04C221}">
      <dgm:prSet/>
      <dgm:spPr/>
      <dgm:t>
        <a:bodyPr/>
        <a:lstStyle/>
        <a:p>
          <a:pPr latinLnBrk="1"/>
          <a:endParaRPr lang="ko-KR" altLang="en-US"/>
        </a:p>
      </dgm:t>
    </dgm:pt>
    <dgm:pt modelId="{BDE0ED5B-DD95-4C6E-96CF-9E2B31AA184E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C88767DB-5B17-413A-B96E-1959CFB6509B}" type="parTrans" cxnId="{F88A88B5-87B1-4C8D-8766-5C4D27DA13B0}">
      <dgm:prSet/>
      <dgm:spPr/>
      <dgm:t>
        <a:bodyPr/>
        <a:lstStyle/>
        <a:p>
          <a:pPr latinLnBrk="1"/>
          <a:endParaRPr lang="ko-KR" altLang="en-US"/>
        </a:p>
      </dgm:t>
    </dgm:pt>
    <dgm:pt modelId="{69E244B4-0951-4F05-B747-3AAB4F2A623D}" type="sibTrans" cxnId="{F88A88B5-87B1-4C8D-8766-5C4D27DA13B0}">
      <dgm:prSet/>
      <dgm:spPr/>
      <dgm:t>
        <a:bodyPr/>
        <a:lstStyle/>
        <a:p>
          <a:pPr latinLnBrk="1"/>
          <a:endParaRPr lang="ko-KR" altLang="en-US"/>
        </a:p>
      </dgm:t>
    </dgm:pt>
    <dgm:pt modelId="{F117EC47-54A9-4C4C-87C1-24D6FD600E74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dirty="0" err="1">
              <a:solidFill>
                <a:schemeClr val="bg1"/>
              </a:solidFill>
              <a:latin typeface="맑은 고딕" panose="020F0302020204030204"/>
            </a:rPr>
            <a:t>desc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4B30634D-75E0-4F7C-A199-AEA5AA971F26}" type="parTrans" cxnId="{D49893E8-0E97-441D-B0D0-5280A1A6DE44}">
      <dgm:prSet/>
      <dgm:spPr/>
      <dgm:t>
        <a:bodyPr/>
        <a:lstStyle/>
        <a:p>
          <a:pPr latinLnBrk="1"/>
          <a:endParaRPr lang="ko-KR" altLang="en-US"/>
        </a:p>
      </dgm:t>
    </dgm:pt>
    <dgm:pt modelId="{74E46BC3-19D5-4DA8-8B46-9232A7486070}" type="sibTrans" cxnId="{D49893E8-0E97-441D-B0D0-5280A1A6DE44}">
      <dgm:prSet/>
      <dgm:spPr/>
      <dgm:t>
        <a:bodyPr/>
        <a:lstStyle/>
        <a:p>
          <a:pPr latinLnBrk="1"/>
          <a:endParaRPr lang="ko-KR" altLang="en-US"/>
        </a:p>
      </dgm:t>
    </dgm:pt>
    <dgm:pt modelId="{1ABB53D6-E6FE-435C-BE94-B5C6E76230E1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 err="1">
              <a:solidFill>
                <a:schemeClr val="bg1"/>
              </a:solidFill>
              <a:latin typeface="맑은 고딕" panose="020F0302020204030204"/>
            </a:rPr>
            <a:t>상품목록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8F1D1329-FA0D-4A52-8461-DB0DDB50B30D}" type="parTrans" cxnId="{67AC3D44-44FB-4698-88A8-EE06FAA95EB4}">
      <dgm:prSet/>
      <dgm:spPr/>
      <dgm:t>
        <a:bodyPr/>
        <a:lstStyle/>
        <a:p>
          <a:pPr latinLnBrk="1"/>
          <a:endParaRPr lang="ko-KR" altLang="en-US"/>
        </a:p>
      </dgm:t>
    </dgm:pt>
    <dgm:pt modelId="{999C65E8-6994-486C-9EBF-EB6EB10D311A}" type="sibTrans" cxnId="{67AC3D44-44FB-4698-88A8-EE06FAA95EB4}">
      <dgm:prSet/>
      <dgm:spPr/>
      <dgm:t>
        <a:bodyPr/>
        <a:lstStyle/>
        <a:p>
          <a:pPr latinLnBrk="1"/>
          <a:endParaRPr lang="ko-KR" altLang="en-US"/>
        </a:p>
      </dgm:t>
    </dgm:pt>
    <dgm:pt modelId="{BE94EAEB-17EA-407B-9B6F-F97E9740F557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h3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3B0CC4C9-98A4-4B80-AAE3-289ED77B8112}" type="parTrans" cxnId="{A7D03633-FAB2-4B8A-BF68-DBE2F26C7C92}">
      <dgm:prSet/>
      <dgm:spPr/>
      <dgm:t>
        <a:bodyPr/>
        <a:lstStyle/>
        <a:p>
          <a:pPr latinLnBrk="1"/>
          <a:endParaRPr lang="ko-KR" altLang="en-US"/>
        </a:p>
      </dgm:t>
    </dgm:pt>
    <dgm:pt modelId="{0F69504B-5EB9-49A1-AD95-7B47409E76D0}" type="sibTrans" cxnId="{A7D03633-FAB2-4B8A-BF68-DBE2F26C7C92}">
      <dgm:prSet/>
      <dgm:spPr/>
      <dgm:t>
        <a:bodyPr/>
        <a:lstStyle/>
        <a:p>
          <a:pPr latinLnBrk="1"/>
          <a:endParaRPr lang="ko-KR" altLang="en-US"/>
        </a:p>
      </dgm:t>
    </dgm:pt>
    <dgm:pt modelId="{9CB3D425-6171-444C-BDE6-3BD3B43A74A3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53FFBE0E-2029-43DB-9E5B-C1BCD3519AC6}" type="parTrans" cxnId="{514EB26D-6C62-4E77-B3C1-157863F3750C}">
      <dgm:prSet/>
      <dgm:spPr/>
      <dgm:t>
        <a:bodyPr/>
        <a:lstStyle/>
        <a:p>
          <a:pPr latinLnBrk="1"/>
          <a:endParaRPr lang="ko-KR" altLang="en-US"/>
        </a:p>
      </dgm:t>
    </dgm:pt>
    <dgm:pt modelId="{A9851682-25E5-4548-8414-1EF365EEF6D4}" type="sibTrans" cxnId="{514EB26D-6C62-4E77-B3C1-157863F3750C}">
      <dgm:prSet/>
      <dgm:spPr/>
      <dgm:t>
        <a:bodyPr/>
        <a:lstStyle/>
        <a:p>
          <a:pPr latinLnBrk="1"/>
          <a:endParaRPr lang="ko-KR" altLang="en-US"/>
        </a:p>
      </dgm:t>
    </dgm:pt>
    <dgm:pt modelId="{3D437C0B-880F-43CC-B4C9-17969BFCFEEC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B84AFA79-697F-43C4-A5AB-7B99D64443D0}" type="parTrans" cxnId="{F163E3A7-0DC6-42E4-B43F-3A6CBC30FB7E}">
      <dgm:prSet/>
      <dgm:spPr/>
      <dgm:t>
        <a:bodyPr/>
        <a:lstStyle/>
        <a:p>
          <a:pPr latinLnBrk="1"/>
          <a:endParaRPr lang="ko-KR" altLang="en-US"/>
        </a:p>
      </dgm:t>
    </dgm:pt>
    <dgm:pt modelId="{EF8D1E8D-D2DC-45EC-ADD4-7F6E73920990}" type="sibTrans" cxnId="{F163E3A7-0DC6-42E4-B43F-3A6CBC30FB7E}">
      <dgm:prSet/>
      <dgm:spPr/>
      <dgm:t>
        <a:bodyPr/>
        <a:lstStyle/>
        <a:p>
          <a:pPr latinLnBrk="1"/>
          <a:endParaRPr lang="ko-KR" altLang="en-US"/>
        </a:p>
      </dgm:t>
    </dgm:pt>
    <dgm:pt modelId="{F0D9CBDE-C234-4D4D-A727-C23CB5403617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상품명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09AD5C2C-25A8-4BA3-9281-88149973C046}" type="parTrans" cxnId="{193338A0-2BCA-459D-862B-943596B00C4B}">
      <dgm:prSet/>
      <dgm:spPr/>
      <dgm:t>
        <a:bodyPr/>
        <a:lstStyle/>
        <a:p>
          <a:pPr latinLnBrk="1"/>
          <a:endParaRPr lang="ko-KR" altLang="en-US"/>
        </a:p>
      </dgm:t>
    </dgm:pt>
    <dgm:pt modelId="{7F8DFFA0-05B5-4274-96D5-210D720421D5}" type="sibTrans" cxnId="{193338A0-2BCA-459D-862B-943596B00C4B}">
      <dgm:prSet/>
      <dgm:spPr/>
      <dgm:t>
        <a:bodyPr/>
        <a:lstStyle/>
        <a:p>
          <a:pPr latinLnBrk="1"/>
          <a:endParaRPr lang="ko-KR" altLang="en-US"/>
        </a:p>
      </dgm:t>
    </dgm:pt>
    <dgm:pt modelId="{55907908-C14E-4057-9B88-ABD4E4032FE0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dirty="0" err="1">
              <a:solidFill>
                <a:schemeClr val="bg1"/>
              </a:solidFill>
              <a:latin typeface="맑은 고딕" panose="020F0302020204030204"/>
            </a:rPr>
            <a:t>hr</a:t>
          </a:r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배너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6977CBDE-62F4-4749-9CC9-CB5D6992E9C5}" type="parTrans" cxnId="{921EACAD-7574-4245-AEA0-AD98A26B44A4}">
      <dgm:prSet/>
      <dgm:spPr/>
      <dgm:t>
        <a:bodyPr/>
        <a:lstStyle/>
        <a:p>
          <a:pPr latinLnBrk="1"/>
          <a:endParaRPr lang="ko-KR" altLang="en-US"/>
        </a:p>
      </dgm:t>
    </dgm:pt>
    <dgm:pt modelId="{CE11C949-B7C4-40F2-A278-50FC6FD4A40E}" type="sibTrans" cxnId="{921EACAD-7574-4245-AEA0-AD98A26B44A4}">
      <dgm:prSet/>
      <dgm:spPr/>
      <dgm:t>
        <a:bodyPr/>
        <a:lstStyle/>
        <a:p>
          <a:pPr latinLnBrk="1"/>
          <a:endParaRPr lang="ko-KR" altLang="en-US"/>
        </a:p>
      </dgm:t>
    </dgm:pt>
    <dgm:pt modelId="{9B9709D2-B1B2-4B33-9E95-1378B2AF8330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CD0DAF88-484B-4622-8DE1-F54553CD3CC3}" type="parTrans" cxnId="{2E9CB682-9948-4C37-A59A-13DD14C3C77A}">
      <dgm:prSet/>
      <dgm:spPr/>
      <dgm:t>
        <a:bodyPr/>
        <a:lstStyle/>
        <a:p>
          <a:pPr latinLnBrk="1"/>
          <a:endParaRPr lang="ko-KR" altLang="en-US"/>
        </a:p>
      </dgm:t>
    </dgm:pt>
    <dgm:pt modelId="{2EC39E34-8754-41F9-8626-CCF59A16D0D6}" type="sibTrans" cxnId="{2E9CB682-9948-4C37-A59A-13DD14C3C77A}">
      <dgm:prSet/>
      <dgm:spPr/>
      <dgm:t>
        <a:bodyPr/>
        <a:lstStyle/>
        <a:p>
          <a:pPr latinLnBrk="1"/>
          <a:endParaRPr lang="ko-KR" altLang="en-US"/>
        </a:p>
      </dgm:t>
    </dgm:pt>
    <dgm:pt modelId="{922FD2A9-47F3-4C0F-B1B5-F1C41652B547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D74891E5-8560-49C4-80A6-692EE22E17D2}" type="parTrans" cxnId="{2805FB2D-FD55-4FAA-98DE-ED32B5ED9443}">
      <dgm:prSet/>
      <dgm:spPr/>
      <dgm:t>
        <a:bodyPr/>
        <a:lstStyle/>
        <a:p>
          <a:pPr latinLnBrk="1"/>
          <a:endParaRPr lang="ko-KR" altLang="en-US"/>
        </a:p>
      </dgm:t>
    </dgm:pt>
    <dgm:pt modelId="{5C8D0315-414B-49C4-9B8B-7E8173AD0947}" type="sibTrans" cxnId="{2805FB2D-FD55-4FAA-98DE-ED32B5ED9443}">
      <dgm:prSet/>
      <dgm:spPr/>
      <dgm:t>
        <a:bodyPr/>
        <a:lstStyle/>
        <a:p>
          <a:pPr latinLnBrk="1"/>
          <a:endParaRPr lang="ko-KR" altLang="en-US"/>
        </a:p>
      </dgm:t>
    </dgm:pt>
    <dgm:pt modelId="{84FD6DBD-9834-4A0C-AB98-247AB8C6E3A2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span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6056042B-99C0-473E-BB25-9FF061510ECE}" type="parTrans" cxnId="{7A55A244-64AD-4BD7-84B6-1F8B7E5616C8}">
      <dgm:prSet/>
      <dgm:spPr/>
      <dgm:t>
        <a:bodyPr/>
        <a:lstStyle/>
        <a:p>
          <a:pPr latinLnBrk="1"/>
          <a:endParaRPr lang="ko-KR" altLang="en-US"/>
        </a:p>
      </dgm:t>
    </dgm:pt>
    <dgm:pt modelId="{1DB42211-7D95-44E0-A67D-3203D23DFEA7}" type="sibTrans" cxnId="{7A55A244-64AD-4BD7-84B6-1F8B7E5616C8}">
      <dgm:prSet/>
      <dgm:spPr/>
      <dgm:t>
        <a:bodyPr/>
        <a:lstStyle/>
        <a:p>
          <a:pPr latinLnBrk="1"/>
          <a:endParaRPr lang="ko-KR" altLang="en-US"/>
        </a:p>
      </dgm:t>
    </dgm:pt>
    <dgm:pt modelId="{E0284B26-C175-4566-B71E-368EED2A941A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 err="1">
              <a:solidFill>
                <a:schemeClr val="bg1"/>
              </a:solidFill>
              <a:latin typeface="맑은 고딕" panose="020F0302020204030204"/>
            </a:rPr>
            <a:t>자세히보기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57C9E7A5-3671-4563-88A2-0D0730E6BF39}" type="parTrans" cxnId="{E60A7B4C-FA56-47F5-9771-C171D8570907}">
      <dgm:prSet/>
      <dgm:spPr/>
      <dgm:t>
        <a:bodyPr/>
        <a:lstStyle/>
        <a:p>
          <a:pPr latinLnBrk="1"/>
          <a:endParaRPr lang="ko-KR" altLang="en-US"/>
        </a:p>
      </dgm:t>
    </dgm:pt>
    <dgm:pt modelId="{071807B2-9DB6-4FBC-B700-0A5C21CF6FB3}" type="sibTrans" cxnId="{E60A7B4C-FA56-47F5-9771-C171D8570907}">
      <dgm:prSet/>
      <dgm:spPr/>
      <dgm:t>
        <a:bodyPr/>
        <a:lstStyle/>
        <a:p>
          <a:pPr latinLnBrk="1"/>
          <a:endParaRPr lang="ko-KR" altLang="en-US"/>
        </a:p>
      </dgm:t>
    </dgm:pt>
    <dgm:pt modelId="{BCF5B040-0F68-40DD-98D5-D993D3B7A208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(service)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A5EA42D5-08EB-416F-84DC-3EC1E57D09CA}" type="parTrans" cxnId="{1D7DB9D5-3AEA-4E32-9D5B-0E9B9AFB8C7D}">
      <dgm:prSet/>
      <dgm:spPr/>
      <dgm:t>
        <a:bodyPr/>
        <a:lstStyle/>
        <a:p>
          <a:pPr latinLnBrk="1"/>
          <a:endParaRPr lang="ko-KR" altLang="en-US"/>
        </a:p>
      </dgm:t>
    </dgm:pt>
    <dgm:pt modelId="{D4BC5DD2-E357-4292-A069-6A802683D06C}" type="sibTrans" cxnId="{1D7DB9D5-3AEA-4E32-9D5B-0E9B9AFB8C7D}">
      <dgm:prSet/>
      <dgm:spPr/>
      <dgm:t>
        <a:bodyPr/>
        <a:lstStyle/>
        <a:p>
          <a:pPr latinLnBrk="1"/>
          <a:endParaRPr lang="ko-KR" altLang="en-US"/>
        </a:p>
      </dgm:t>
    </dgm:pt>
    <dgm:pt modelId="{21581F73-9572-46F7-B393-AC196993A367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A55809E9-9E45-4198-A5B8-BD66F4548363}" type="parTrans" cxnId="{9F53DA0D-7566-49EF-9098-B3A7EC6E60D3}">
      <dgm:prSet/>
      <dgm:spPr/>
      <dgm:t>
        <a:bodyPr/>
        <a:lstStyle/>
        <a:p>
          <a:pPr latinLnBrk="1"/>
          <a:endParaRPr lang="ko-KR" altLang="en-US"/>
        </a:p>
      </dgm:t>
    </dgm:pt>
    <dgm:pt modelId="{4C981408-798A-480F-B9D6-6B0FB274E10B}" type="sibTrans" cxnId="{9F53DA0D-7566-49EF-9098-B3A7EC6E60D3}">
      <dgm:prSet/>
      <dgm:spPr/>
      <dgm:t>
        <a:bodyPr/>
        <a:lstStyle/>
        <a:p>
          <a:pPr latinLnBrk="1"/>
          <a:endParaRPr lang="ko-KR" altLang="en-US"/>
        </a:p>
      </dgm:t>
    </dgm:pt>
    <dgm:pt modelId="{C92D611E-EBF3-4922-9C79-7ED2D7C3B63F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4D6A55B1-2D3D-406A-B58C-AEBABAB50034}" type="parTrans" cxnId="{55641475-8C55-49FC-973B-3079F83615C8}">
      <dgm:prSet/>
      <dgm:spPr/>
      <dgm:t>
        <a:bodyPr/>
        <a:lstStyle/>
        <a:p>
          <a:pPr latinLnBrk="1"/>
          <a:endParaRPr lang="ko-KR" altLang="en-US"/>
        </a:p>
      </dgm:t>
    </dgm:pt>
    <dgm:pt modelId="{AD212A1E-D4B5-4649-A43F-8A498000AC55}" type="sibTrans" cxnId="{55641475-8C55-49FC-973B-3079F83615C8}">
      <dgm:prSet/>
      <dgm:spPr/>
      <dgm:t>
        <a:bodyPr/>
        <a:lstStyle/>
        <a:p>
          <a:pPr latinLnBrk="1"/>
          <a:endParaRPr lang="ko-KR" altLang="en-US"/>
        </a:p>
      </dgm:t>
    </dgm:pt>
    <dgm:pt modelId="{A617F7EA-4493-475D-A12B-D7B49B70311A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 err="1">
              <a:solidFill>
                <a:schemeClr val="bg1"/>
              </a:solidFill>
              <a:latin typeface="맑은 고딕" panose="020F0302020204030204"/>
            </a:rPr>
            <a:t>ul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C940F2C2-972D-44CB-9D0A-A0B632AEF0CF}" type="parTrans" cxnId="{9EE2F1C7-C943-48A0-B0A5-A528A9298290}">
      <dgm:prSet/>
      <dgm:spPr/>
      <dgm:t>
        <a:bodyPr/>
        <a:lstStyle/>
        <a:p>
          <a:pPr latinLnBrk="1"/>
          <a:endParaRPr lang="ko-KR" altLang="en-US"/>
        </a:p>
      </dgm:t>
    </dgm:pt>
    <dgm:pt modelId="{4FCAEC6F-708C-4B60-B85D-CC4821058EDA}" type="sibTrans" cxnId="{9EE2F1C7-C943-48A0-B0A5-A528A9298290}">
      <dgm:prSet/>
      <dgm:spPr/>
      <dgm:t>
        <a:bodyPr/>
        <a:lstStyle/>
        <a:p>
          <a:pPr latinLnBrk="1"/>
          <a:endParaRPr lang="ko-KR" altLang="en-US"/>
        </a:p>
      </dgm:t>
    </dgm:pt>
    <dgm:pt modelId="{7086618C-6C4D-4ACC-9BB4-692EBC6FC00E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li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5CBAED47-A182-4C6D-9930-3733727DC2D5}" type="parTrans" cxnId="{AE09875D-6517-4DCD-84EF-8136C152AB4B}">
      <dgm:prSet/>
      <dgm:spPr/>
      <dgm:t>
        <a:bodyPr/>
        <a:lstStyle/>
        <a:p>
          <a:pPr latinLnBrk="1"/>
          <a:endParaRPr lang="ko-KR" altLang="en-US"/>
        </a:p>
      </dgm:t>
    </dgm:pt>
    <dgm:pt modelId="{E82BF824-DDCC-4753-BCA1-07FC97E3007E}" type="sibTrans" cxnId="{AE09875D-6517-4DCD-84EF-8136C152AB4B}">
      <dgm:prSet/>
      <dgm:spPr/>
      <dgm:t>
        <a:bodyPr/>
        <a:lstStyle/>
        <a:p>
          <a:pPr latinLnBrk="1"/>
          <a:endParaRPr lang="ko-KR" altLang="en-US"/>
        </a:p>
      </dgm:t>
    </dgm:pt>
    <dgm:pt modelId="{AE6B8E5D-AD3A-4C71-BFEF-0A967D470A80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아이콘 메뉴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04B0AA92-2033-4F71-9358-574AFAAA27D8}" type="parTrans" cxnId="{7F1D3C08-FACD-4189-B6D1-1E41BCC72C76}">
      <dgm:prSet/>
      <dgm:spPr/>
      <dgm:t>
        <a:bodyPr/>
        <a:lstStyle/>
        <a:p>
          <a:pPr latinLnBrk="1"/>
          <a:endParaRPr lang="ko-KR" altLang="en-US"/>
        </a:p>
      </dgm:t>
    </dgm:pt>
    <dgm:pt modelId="{B2A04BB8-BCB2-4278-B628-9EABF4C68E06}" type="sibTrans" cxnId="{7F1D3C08-FACD-4189-B6D1-1E41BCC72C76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/>
      <dgm:spPr/>
    </dgm:pt>
    <dgm:pt modelId="{5B7E0289-205D-4C5B-9EA9-E449E99A2C21}" type="pres">
      <dgm:prSet presAssocID="{39E418E3-8DB0-4652-BCC7-95A73163AF7A}" presName="hierChild3" presStyleCnt="0"/>
      <dgm:spPr/>
    </dgm:pt>
    <dgm:pt modelId="{77547E5A-6E7E-4529-9B61-5CFE7A79D268}" type="pres">
      <dgm:prSet presAssocID="{53927F51-93FB-4BFB-9D05-FB7266026B58}" presName="Name19" presStyleLbl="parChTrans1D2" presStyleIdx="1" presStyleCnt="3"/>
      <dgm:spPr/>
    </dgm:pt>
    <dgm:pt modelId="{FD661CF5-BD5B-4AA3-8AD8-87409E7022AF}" type="pres">
      <dgm:prSet presAssocID="{10AF3E26-EFB2-40DE-86A0-269C685AB6B7}" presName="Name21" presStyleCnt="0"/>
      <dgm:spPr/>
    </dgm:pt>
    <dgm:pt modelId="{B166DD6D-4287-4893-A3D9-548600F9B3E6}" type="pres">
      <dgm:prSet presAssocID="{10AF3E26-EFB2-40DE-86A0-269C685AB6B7}" presName="level2Shape" presStyleLbl="node2" presStyleIdx="1" presStyleCnt="3"/>
      <dgm:spPr/>
    </dgm:pt>
    <dgm:pt modelId="{022E7B88-3565-421D-A3FC-C73974B9E11F}" type="pres">
      <dgm:prSet presAssocID="{10AF3E26-EFB2-40DE-86A0-269C685AB6B7}" presName="hierChild3" presStyleCnt="0"/>
      <dgm:spPr/>
    </dgm:pt>
    <dgm:pt modelId="{72EE4FE1-1488-4586-8D49-B093F2DA3A1C}" type="pres">
      <dgm:prSet presAssocID="{7785C839-87EC-47F9-A192-F67068434CFE}" presName="Name19" presStyleLbl="parChTrans1D3" presStyleIdx="0" presStyleCnt="4"/>
      <dgm:spPr/>
    </dgm:pt>
    <dgm:pt modelId="{13EE0087-F893-4BD6-A9CE-3B93FF38ED48}" type="pres">
      <dgm:prSet presAssocID="{8342D662-CFBD-4607-B17A-1CD7797FA69D}" presName="Name21" presStyleCnt="0"/>
      <dgm:spPr/>
    </dgm:pt>
    <dgm:pt modelId="{DF9A70B1-454C-4FDC-835B-3E51304D1132}" type="pres">
      <dgm:prSet presAssocID="{8342D662-CFBD-4607-B17A-1CD7797FA69D}" presName="level2Shape" presStyleLbl="node3" presStyleIdx="0" presStyleCnt="4"/>
      <dgm:spPr/>
    </dgm:pt>
    <dgm:pt modelId="{608C6D3A-F4E8-468F-ABA9-88BB8E0800C9}" type="pres">
      <dgm:prSet presAssocID="{8342D662-CFBD-4607-B17A-1CD7797FA69D}" presName="hierChild3" presStyleCnt="0"/>
      <dgm:spPr/>
    </dgm:pt>
    <dgm:pt modelId="{81822F76-2E63-49D1-B020-105FE4BBE664}" type="pres">
      <dgm:prSet presAssocID="{A970B5FB-026B-44F0-B89D-3271A4712650}" presName="Name19" presStyleLbl="parChTrans1D4" presStyleIdx="0" presStyleCnt="23"/>
      <dgm:spPr/>
    </dgm:pt>
    <dgm:pt modelId="{03761861-A1DB-433F-B4DA-6C11A2D31473}" type="pres">
      <dgm:prSet presAssocID="{6ACC57C4-9BE9-4B63-B08A-7B2865C281DF}" presName="Name21" presStyleCnt="0"/>
      <dgm:spPr/>
    </dgm:pt>
    <dgm:pt modelId="{35BE42FA-04B7-46B9-9DC9-785326510828}" type="pres">
      <dgm:prSet presAssocID="{6ACC57C4-9BE9-4B63-B08A-7B2865C281DF}" presName="level2Shape" presStyleLbl="node4" presStyleIdx="0" presStyleCnt="23"/>
      <dgm:spPr/>
    </dgm:pt>
    <dgm:pt modelId="{D313DE54-4627-459D-837B-9FB92C81E4A0}" type="pres">
      <dgm:prSet presAssocID="{6ACC57C4-9BE9-4B63-B08A-7B2865C281DF}" presName="hierChild3" presStyleCnt="0"/>
      <dgm:spPr/>
    </dgm:pt>
    <dgm:pt modelId="{FE651D1F-CB32-4104-B0A1-E7947CBFCE88}" type="pres">
      <dgm:prSet presAssocID="{74428454-9960-4588-B454-CBDEB6A27769}" presName="Name19" presStyleLbl="parChTrans1D4" presStyleIdx="1" presStyleCnt="23"/>
      <dgm:spPr/>
    </dgm:pt>
    <dgm:pt modelId="{F9749501-386C-4CD1-A45B-1C2F2E6B2BC6}" type="pres">
      <dgm:prSet presAssocID="{F05B0A3B-D0ED-4785-AE4A-68002B006B82}" presName="Name21" presStyleCnt="0"/>
      <dgm:spPr/>
    </dgm:pt>
    <dgm:pt modelId="{DC6A5C6E-E857-4B88-ABC0-21F2386B1DCC}" type="pres">
      <dgm:prSet presAssocID="{F05B0A3B-D0ED-4785-AE4A-68002B006B82}" presName="level2Shape" presStyleLbl="node4" presStyleIdx="1" presStyleCnt="23" custScaleX="157362"/>
      <dgm:spPr/>
    </dgm:pt>
    <dgm:pt modelId="{BB5D5BE4-EBE5-440F-9A34-7D9A3F1F7BF9}" type="pres">
      <dgm:prSet presAssocID="{F05B0A3B-D0ED-4785-AE4A-68002B006B82}" presName="hierChild3" presStyleCnt="0"/>
      <dgm:spPr/>
    </dgm:pt>
    <dgm:pt modelId="{D2244F19-23F1-4871-A3B6-D057B87767C6}" type="pres">
      <dgm:prSet presAssocID="{3F5FF811-38EC-4A0E-8B46-BEE801166634}" presName="Name19" presStyleLbl="parChTrans1D4" presStyleIdx="2" presStyleCnt="23"/>
      <dgm:spPr/>
    </dgm:pt>
    <dgm:pt modelId="{11E97CD3-DA11-4554-8B2C-C750223C17BA}" type="pres">
      <dgm:prSet presAssocID="{AAB2314B-32AD-48AD-9EEE-77333A6669F4}" presName="Name21" presStyleCnt="0"/>
      <dgm:spPr/>
    </dgm:pt>
    <dgm:pt modelId="{0EAE9532-8155-4948-A207-E37D85852F05}" type="pres">
      <dgm:prSet presAssocID="{AAB2314B-32AD-48AD-9EEE-77333A6669F4}" presName="level2Shape" presStyleLbl="node4" presStyleIdx="2" presStyleCnt="23"/>
      <dgm:spPr/>
    </dgm:pt>
    <dgm:pt modelId="{9B59A3DF-2B7C-465E-A31D-3C780E099426}" type="pres">
      <dgm:prSet presAssocID="{AAB2314B-32AD-48AD-9EEE-77333A6669F4}" presName="hierChild3" presStyleCnt="0"/>
      <dgm:spPr/>
    </dgm:pt>
    <dgm:pt modelId="{B204F993-2DCC-46D5-BCA8-DD567176A1EF}" type="pres">
      <dgm:prSet presAssocID="{2DF86998-D266-44DC-BDDF-7E38748AB327}" presName="Name19" presStyleLbl="parChTrans1D4" presStyleIdx="3" presStyleCnt="23"/>
      <dgm:spPr/>
    </dgm:pt>
    <dgm:pt modelId="{116368EA-EAA9-45F3-864D-E60DB0CC06B7}" type="pres">
      <dgm:prSet presAssocID="{4CD349C6-353C-4A17-AB8A-702F83C67C99}" presName="Name21" presStyleCnt="0"/>
      <dgm:spPr/>
    </dgm:pt>
    <dgm:pt modelId="{33A0F74A-CD87-4F63-A256-2015937DCE86}" type="pres">
      <dgm:prSet presAssocID="{4CD349C6-353C-4A17-AB8A-702F83C67C99}" presName="level2Shape" presStyleLbl="node4" presStyleIdx="3" presStyleCnt="23"/>
      <dgm:spPr/>
    </dgm:pt>
    <dgm:pt modelId="{13CB6078-EF9E-43E2-9BE1-6CE65E0D2263}" type="pres">
      <dgm:prSet presAssocID="{4CD349C6-353C-4A17-AB8A-702F83C67C99}" presName="hierChild3" presStyleCnt="0"/>
      <dgm:spPr/>
    </dgm:pt>
    <dgm:pt modelId="{64059B4B-9F34-42D2-8156-4BC87A791639}" type="pres">
      <dgm:prSet presAssocID="{EE3CB64F-7F3A-4ED2-ACB4-9FFA08D6A651}" presName="Name19" presStyleLbl="parChTrans1D4" presStyleIdx="4" presStyleCnt="23"/>
      <dgm:spPr/>
    </dgm:pt>
    <dgm:pt modelId="{349067E8-7E10-4118-A92F-503630FD5D07}" type="pres">
      <dgm:prSet presAssocID="{F4B79477-AE86-4BCC-9907-CBE4015E6F24}" presName="Name21" presStyleCnt="0"/>
      <dgm:spPr/>
    </dgm:pt>
    <dgm:pt modelId="{3D6D751F-7BDD-4CEF-A921-4B563016F971}" type="pres">
      <dgm:prSet presAssocID="{F4B79477-AE86-4BCC-9907-CBE4015E6F24}" presName="level2Shape" presStyleLbl="node4" presStyleIdx="4" presStyleCnt="23"/>
      <dgm:spPr/>
    </dgm:pt>
    <dgm:pt modelId="{6B5B5116-BD5F-4D84-9814-ED224794A396}" type="pres">
      <dgm:prSet presAssocID="{F4B79477-AE86-4BCC-9907-CBE4015E6F24}" presName="hierChild3" presStyleCnt="0"/>
      <dgm:spPr/>
    </dgm:pt>
    <dgm:pt modelId="{E62AD691-8E3C-4E96-999C-7F7450D3866D}" type="pres">
      <dgm:prSet presAssocID="{509D96C7-290F-42D4-855F-98820A202134}" presName="Name19" presStyleLbl="parChTrans1D4" presStyleIdx="5" presStyleCnt="23"/>
      <dgm:spPr/>
    </dgm:pt>
    <dgm:pt modelId="{75D320D1-AFE6-44E1-B49A-807CC15396DC}" type="pres">
      <dgm:prSet presAssocID="{3AD1E548-05B7-4D8C-8AA7-2663DD355420}" presName="Name21" presStyleCnt="0"/>
      <dgm:spPr/>
    </dgm:pt>
    <dgm:pt modelId="{CF346151-5C14-4A9F-B949-92CE4F2E1713}" type="pres">
      <dgm:prSet presAssocID="{3AD1E548-05B7-4D8C-8AA7-2663DD355420}" presName="level2Shape" presStyleLbl="node4" presStyleIdx="5" presStyleCnt="23"/>
      <dgm:spPr/>
    </dgm:pt>
    <dgm:pt modelId="{CF271D0A-3A55-443F-892D-D93C8F231CBD}" type="pres">
      <dgm:prSet presAssocID="{3AD1E548-05B7-4D8C-8AA7-2663DD355420}" presName="hierChild3" presStyleCnt="0"/>
      <dgm:spPr/>
    </dgm:pt>
    <dgm:pt modelId="{E8EED8A9-EF49-473F-BB19-FB5CA5C03D9F}" type="pres">
      <dgm:prSet presAssocID="{6200ED83-D73C-405A-9F7E-DDA100C28453}" presName="Name19" presStyleLbl="parChTrans1D4" presStyleIdx="6" presStyleCnt="23"/>
      <dgm:spPr/>
    </dgm:pt>
    <dgm:pt modelId="{B40E015A-CBF4-4148-8C65-529C4B6C8DD1}" type="pres">
      <dgm:prSet presAssocID="{6571606B-A4A0-4826-AC5D-675F248D4AE7}" presName="Name21" presStyleCnt="0"/>
      <dgm:spPr/>
    </dgm:pt>
    <dgm:pt modelId="{A080033A-4C49-465F-BAF2-574892E92DAA}" type="pres">
      <dgm:prSet presAssocID="{6571606B-A4A0-4826-AC5D-675F248D4AE7}" presName="level2Shape" presStyleLbl="node4" presStyleIdx="6" presStyleCnt="23" custScaleX="139589"/>
      <dgm:spPr/>
    </dgm:pt>
    <dgm:pt modelId="{01BB1C1E-2EBA-4469-866C-95B6AA1447FF}" type="pres">
      <dgm:prSet presAssocID="{6571606B-A4A0-4826-AC5D-675F248D4AE7}" presName="hierChild3" presStyleCnt="0"/>
      <dgm:spPr/>
    </dgm:pt>
    <dgm:pt modelId="{92F8693F-B6D0-4613-991A-8AF91D9C3836}" type="pres">
      <dgm:prSet presAssocID="{C88767DB-5B17-413A-B96E-1959CFB6509B}" presName="Name19" presStyleLbl="parChTrans1D4" presStyleIdx="7" presStyleCnt="23"/>
      <dgm:spPr/>
    </dgm:pt>
    <dgm:pt modelId="{E9BDD3A8-BD11-433B-AA42-D6A5A09AD624}" type="pres">
      <dgm:prSet presAssocID="{BDE0ED5B-DD95-4C6E-96CF-9E2B31AA184E}" presName="Name21" presStyleCnt="0"/>
      <dgm:spPr/>
    </dgm:pt>
    <dgm:pt modelId="{EA3D4ACB-19F2-40BC-866B-3431B08B1250}" type="pres">
      <dgm:prSet presAssocID="{BDE0ED5B-DD95-4C6E-96CF-9E2B31AA184E}" presName="level2Shape" presStyleLbl="node4" presStyleIdx="7" presStyleCnt="23"/>
      <dgm:spPr/>
    </dgm:pt>
    <dgm:pt modelId="{93ED525C-FCEE-4A15-B088-A668914501AC}" type="pres">
      <dgm:prSet presAssocID="{BDE0ED5B-DD95-4C6E-96CF-9E2B31AA184E}" presName="hierChild3" presStyleCnt="0"/>
      <dgm:spPr/>
    </dgm:pt>
    <dgm:pt modelId="{19975EF4-106E-4116-B612-39E03EA5B07E}" type="pres">
      <dgm:prSet presAssocID="{4B30634D-75E0-4F7C-A199-AEA5AA971F26}" presName="Name19" presStyleLbl="parChTrans1D4" presStyleIdx="8" presStyleCnt="23"/>
      <dgm:spPr/>
    </dgm:pt>
    <dgm:pt modelId="{86C69958-CD73-4FB0-B1AB-9B8954B0591E}" type="pres">
      <dgm:prSet presAssocID="{F117EC47-54A9-4C4C-87C1-24D6FD600E74}" presName="Name21" presStyleCnt="0"/>
      <dgm:spPr/>
    </dgm:pt>
    <dgm:pt modelId="{2FB74B01-CEBF-4711-850E-BED1DC7F210D}" type="pres">
      <dgm:prSet presAssocID="{F117EC47-54A9-4C4C-87C1-24D6FD600E74}" presName="level2Shape" presStyleLbl="node4" presStyleIdx="8" presStyleCnt="23"/>
      <dgm:spPr/>
    </dgm:pt>
    <dgm:pt modelId="{477A6CD6-098D-4B23-9559-CE141FD86E85}" type="pres">
      <dgm:prSet presAssocID="{F117EC47-54A9-4C4C-87C1-24D6FD600E74}" presName="hierChild3" presStyleCnt="0"/>
      <dgm:spPr/>
    </dgm:pt>
    <dgm:pt modelId="{79944560-6FCB-4FC8-9EEB-928880498917}" type="pres">
      <dgm:prSet presAssocID="{7074EA8E-9495-4830-A870-4FA17B34D238}" presName="Name19" presStyleLbl="parChTrans1D4" presStyleIdx="9" presStyleCnt="23"/>
      <dgm:spPr/>
    </dgm:pt>
    <dgm:pt modelId="{10083DFB-C21D-4A54-AA15-BC996A36E167}" type="pres">
      <dgm:prSet presAssocID="{6D3C5323-2FF6-4CFB-825D-0068480057AD}" presName="Name21" presStyleCnt="0"/>
      <dgm:spPr/>
    </dgm:pt>
    <dgm:pt modelId="{71842DDB-15B1-41A8-AD87-C80E996BADAE}" type="pres">
      <dgm:prSet presAssocID="{6D3C5323-2FF6-4CFB-825D-0068480057AD}" presName="level2Shape" presStyleLbl="node4" presStyleIdx="9" presStyleCnt="23" custScaleX="146338"/>
      <dgm:spPr/>
    </dgm:pt>
    <dgm:pt modelId="{9D3AEA60-8165-4FF6-8EE7-E3031054F08C}" type="pres">
      <dgm:prSet presAssocID="{6D3C5323-2FF6-4CFB-825D-0068480057AD}" presName="hierChild3" presStyleCnt="0"/>
      <dgm:spPr/>
    </dgm:pt>
    <dgm:pt modelId="{4909A4C7-7A5E-46BD-916B-CE48794DC53D}" type="pres">
      <dgm:prSet presAssocID="{8F1D1329-FA0D-4A52-8461-DB0DDB50B30D}" presName="Name19" presStyleLbl="parChTrans1D3" presStyleIdx="1" presStyleCnt="4"/>
      <dgm:spPr/>
    </dgm:pt>
    <dgm:pt modelId="{A09D989F-FD1D-41A4-968B-2C72DA5A6853}" type="pres">
      <dgm:prSet presAssocID="{1ABB53D6-E6FE-435C-BE94-B5C6E76230E1}" presName="Name21" presStyleCnt="0"/>
      <dgm:spPr/>
    </dgm:pt>
    <dgm:pt modelId="{D058D0F8-1CCD-47EA-926F-2C07534C0A2A}" type="pres">
      <dgm:prSet presAssocID="{1ABB53D6-E6FE-435C-BE94-B5C6E76230E1}" presName="level2Shape" presStyleLbl="node3" presStyleIdx="1" presStyleCnt="4"/>
      <dgm:spPr/>
    </dgm:pt>
    <dgm:pt modelId="{9266069E-42F0-4874-8C44-6836C5C11601}" type="pres">
      <dgm:prSet presAssocID="{1ABB53D6-E6FE-435C-BE94-B5C6E76230E1}" presName="hierChild3" presStyleCnt="0"/>
      <dgm:spPr/>
    </dgm:pt>
    <dgm:pt modelId="{27C8EB21-192D-4940-A3CE-DEDA691247D2}" type="pres">
      <dgm:prSet presAssocID="{3B0CC4C9-98A4-4B80-AAE3-289ED77B8112}" presName="Name19" presStyleLbl="parChTrans1D4" presStyleIdx="10" presStyleCnt="23"/>
      <dgm:spPr/>
    </dgm:pt>
    <dgm:pt modelId="{CCF56F27-D88C-4D9C-A1B9-A2CBA9926178}" type="pres">
      <dgm:prSet presAssocID="{BE94EAEB-17EA-407B-9B6F-F97E9740F557}" presName="Name21" presStyleCnt="0"/>
      <dgm:spPr/>
    </dgm:pt>
    <dgm:pt modelId="{534E7259-994F-4E8D-89B0-B1AFC36F08E1}" type="pres">
      <dgm:prSet presAssocID="{BE94EAEB-17EA-407B-9B6F-F97E9740F557}" presName="level2Shape" presStyleLbl="node4" presStyleIdx="10" presStyleCnt="23"/>
      <dgm:spPr/>
    </dgm:pt>
    <dgm:pt modelId="{4F5512F9-4EB8-457B-A1C0-1A9016E505EA}" type="pres">
      <dgm:prSet presAssocID="{BE94EAEB-17EA-407B-9B6F-F97E9740F557}" presName="hierChild3" presStyleCnt="0"/>
      <dgm:spPr/>
    </dgm:pt>
    <dgm:pt modelId="{35552435-5182-4AB2-A8AA-A222E6E4B6D8}" type="pres">
      <dgm:prSet presAssocID="{53FFBE0E-2029-43DB-9E5B-C1BCD3519AC6}" presName="Name19" presStyleLbl="parChTrans1D4" presStyleIdx="11" presStyleCnt="23"/>
      <dgm:spPr/>
    </dgm:pt>
    <dgm:pt modelId="{56C8A1C5-1B01-4246-8529-CC83A5E9C2BE}" type="pres">
      <dgm:prSet presAssocID="{9CB3D425-6171-444C-BDE6-3BD3B43A74A3}" presName="Name21" presStyleCnt="0"/>
      <dgm:spPr/>
    </dgm:pt>
    <dgm:pt modelId="{C8D180FA-BAAE-4041-B3F4-BF46FA262F5A}" type="pres">
      <dgm:prSet presAssocID="{9CB3D425-6171-444C-BDE6-3BD3B43A74A3}" presName="level2Shape" presStyleLbl="node4" presStyleIdx="11" presStyleCnt="23"/>
      <dgm:spPr/>
    </dgm:pt>
    <dgm:pt modelId="{BA230188-A3A7-42DA-9696-65535FB07488}" type="pres">
      <dgm:prSet presAssocID="{9CB3D425-6171-444C-BDE6-3BD3B43A74A3}" presName="hierChild3" presStyleCnt="0"/>
      <dgm:spPr/>
    </dgm:pt>
    <dgm:pt modelId="{B6893C9E-0B66-428F-B220-BC290AA3EF67}" type="pres">
      <dgm:prSet presAssocID="{B84AFA79-697F-43C4-A5AB-7B99D64443D0}" presName="Name19" presStyleLbl="parChTrans1D4" presStyleIdx="12" presStyleCnt="23"/>
      <dgm:spPr/>
    </dgm:pt>
    <dgm:pt modelId="{17558042-4E67-4C1E-B6AD-0AE0B63B8068}" type="pres">
      <dgm:prSet presAssocID="{3D437C0B-880F-43CC-B4C9-17969BFCFEEC}" presName="Name21" presStyleCnt="0"/>
      <dgm:spPr/>
    </dgm:pt>
    <dgm:pt modelId="{5A29D708-2547-44A8-8DBF-60BBC61D3563}" type="pres">
      <dgm:prSet presAssocID="{3D437C0B-880F-43CC-B4C9-17969BFCFEEC}" presName="level2Shape" presStyleLbl="node4" presStyleIdx="12" presStyleCnt="23"/>
      <dgm:spPr/>
    </dgm:pt>
    <dgm:pt modelId="{9F66AF66-CE4D-4D25-9D83-54889A3C117F}" type="pres">
      <dgm:prSet presAssocID="{3D437C0B-880F-43CC-B4C9-17969BFCFEEC}" presName="hierChild3" presStyleCnt="0"/>
      <dgm:spPr/>
    </dgm:pt>
    <dgm:pt modelId="{7D0FEA0A-D599-4292-B908-C268EEBDB547}" type="pres">
      <dgm:prSet presAssocID="{09AD5C2C-25A8-4BA3-9281-88149973C046}" presName="Name19" presStyleLbl="parChTrans1D4" presStyleIdx="13" presStyleCnt="23"/>
      <dgm:spPr/>
    </dgm:pt>
    <dgm:pt modelId="{9207FFBF-79CB-4B3E-B0AA-9BA35BD3AB70}" type="pres">
      <dgm:prSet presAssocID="{F0D9CBDE-C234-4D4D-A727-C23CB5403617}" presName="Name21" presStyleCnt="0"/>
      <dgm:spPr/>
    </dgm:pt>
    <dgm:pt modelId="{AC88BD35-CF65-4720-870F-0E374178F897}" type="pres">
      <dgm:prSet presAssocID="{F0D9CBDE-C234-4D4D-A727-C23CB5403617}" presName="level2Shape" presStyleLbl="node4" presStyleIdx="13" presStyleCnt="23"/>
      <dgm:spPr/>
    </dgm:pt>
    <dgm:pt modelId="{85A94929-3BF7-4BE2-8693-CD5DB171EB99}" type="pres">
      <dgm:prSet presAssocID="{F0D9CBDE-C234-4D4D-A727-C23CB5403617}" presName="hierChild3" presStyleCnt="0"/>
      <dgm:spPr/>
    </dgm:pt>
    <dgm:pt modelId="{1D8B4938-82FB-4791-9CD4-9B8C64E87061}" type="pres">
      <dgm:prSet presAssocID="{6977CBDE-62F4-4749-9CC9-CB5D6992E9C5}" presName="Name19" presStyleLbl="parChTrans1D3" presStyleIdx="2" presStyleCnt="4"/>
      <dgm:spPr/>
    </dgm:pt>
    <dgm:pt modelId="{061F3294-454F-4C48-BD9A-F5B0A3F14E8D}" type="pres">
      <dgm:prSet presAssocID="{55907908-C14E-4057-9B88-ABD4E4032FE0}" presName="Name21" presStyleCnt="0"/>
      <dgm:spPr/>
    </dgm:pt>
    <dgm:pt modelId="{C10C12C8-38CF-4DC9-A7D1-85ACD6A68079}" type="pres">
      <dgm:prSet presAssocID="{55907908-C14E-4057-9B88-ABD4E4032FE0}" presName="level2Shape" presStyleLbl="node3" presStyleIdx="2" presStyleCnt="4"/>
      <dgm:spPr/>
    </dgm:pt>
    <dgm:pt modelId="{9959E091-DC78-4B50-9636-D1C6AEDC590C}" type="pres">
      <dgm:prSet presAssocID="{55907908-C14E-4057-9B88-ABD4E4032FE0}" presName="hierChild3" presStyleCnt="0"/>
      <dgm:spPr/>
    </dgm:pt>
    <dgm:pt modelId="{09CF0FB0-3E34-4E45-91BB-9F3935499402}" type="pres">
      <dgm:prSet presAssocID="{CD0DAF88-484B-4622-8DE1-F54553CD3CC3}" presName="Name19" presStyleLbl="parChTrans1D4" presStyleIdx="14" presStyleCnt="23"/>
      <dgm:spPr/>
    </dgm:pt>
    <dgm:pt modelId="{A6A33CB2-FE79-4AB6-90C2-C265BFC3FFC7}" type="pres">
      <dgm:prSet presAssocID="{9B9709D2-B1B2-4B33-9E95-1378B2AF8330}" presName="Name21" presStyleCnt="0"/>
      <dgm:spPr/>
    </dgm:pt>
    <dgm:pt modelId="{2505369C-5D30-422E-BB36-99BDBC38E802}" type="pres">
      <dgm:prSet presAssocID="{9B9709D2-B1B2-4B33-9E95-1378B2AF8330}" presName="level2Shape" presStyleLbl="node4" presStyleIdx="14" presStyleCnt="23"/>
      <dgm:spPr/>
    </dgm:pt>
    <dgm:pt modelId="{14E76179-8F14-4106-80D1-B714D53D9430}" type="pres">
      <dgm:prSet presAssocID="{9B9709D2-B1B2-4B33-9E95-1378B2AF8330}" presName="hierChild3" presStyleCnt="0"/>
      <dgm:spPr/>
    </dgm:pt>
    <dgm:pt modelId="{31F0529C-7481-47D8-A331-121626F6EB9F}" type="pres">
      <dgm:prSet presAssocID="{D74891E5-8560-49C4-80A6-692EE22E17D2}" presName="Name19" presStyleLbl="parChTrans1D4" presStyleIdx="15" presStyleCnt="23"/>
      <dgm:spPr/>
    </dgm:pt>
    <dgm:pt modelId="{5D17F15C-0620-4A97-A960-DEB7FE7722C4}" type="pres">
      <dgm:prSet presAssocID="{922FD2A9-47F3-4C0F-B1B5-F1C41652B547}" presName="Name21" presStyleCnt="0"/>
      <dgm:spPr/>
    </dgm:pt>
    <dgm:pt modelId="{D3C011A0-EA75-42F9-B21B-169DD79CDD6C}" type="pres">
      <dgm:prSet presAssocID="{922FD2A9-47F3-4C0F-B1B5-F1C41652B547}" presName="level2Shape" presStyleLbl="node4" presStyleIdx="15" presStyleCnt="23"/>
      <dgm:spPr/>
    </dgm:pt>
    <dgm:pt modelId="{EE3D5998-A8DF-4968-BBD0-9A79A5A399A5}" type="pres">
      <dgm:prSet presAssocID="{922FD2A9-47F3-4C0F-B1B5-F1C41652B547}" presName="hierChild3" presStyleCnt="0"/>
      <dgm:spPr/>
    </dgm:pt>
    <dgm:pt modelId="{255B4B62-1142-4CEA-BE8A-384499584AEF}" type="pres">
      <dgm:prSet presAssocID="{6056042B-99C0-473E-BB25-9FF061510ECE}" presName="Name19" presStyleLbl="parChTrans1D4" presStyleIdx="16" presStyleCnt="23"/>
      <dgm:spPr/>
    </dgm:pt>
    <dgm:pt modelId="{56DF8198-F61E-4112-BF8A-7C1B73C313FF}" type="pres">
      <dgm:prSet presAssocID="{84FD6DBD-9834-4A0C-AB98-247AB8C6E3A2}" presName="Name21" presStyleCnt="0"/>
      <dgm:spPr/>
    </dgm:pt>
    <dgm:pt modelId="{77828465-EF71-4EBB-AA4C-9765647F2960}" type="pres">
      <dgm:prSet presAssocID="{84FD6DBD-9834-4A0C-AB98-247AB8C6E3A2}" presName="level2Shape" presStyleLbl="node4" presStyleIdx="16" presStyleCnt="23"/>
      <dgm:spPr/>
    </dgm:pt>
    <dgm:pt modelId="{D67954DF-FC39-4A68-A858-861713D11631}" type="pres">
      <dgm:prSet presAssocID="{84FD6DBD-9834-4A0C-AB98-247AB8C6E3A2}" presName="hierChild3" presStyleCnt="0"/>
      <dgm:spPr/>
    </dgm:pt>
    <dgm:pt modelId="{C75429AA-F9F7-4FFF-B666-F11A2A636F5D}" type="pres">
      <dgm:prSet presAssocID="{57C9E7A5-3671-4563-88A2-0D0730E6BF39}" presName="Name19" presStyleLbl="parChTrans1D4" presStyleIdx="17" presStyleCnt="23"/>
      <dgm:spPr/>
    </dgm:pt>
    <dgm:pt modelId="{76A001BB-7EC8-4437-9BD2-65D6204263CB}" type="pres">
      <dgm:prSet presAssocID="{E0284B26-C175-4566-B71E-368EED2A941A}" presName="Name21" presStyleCnt="0"/>
      <dgm:spPr/>
    </dgm:pt>
    <dgm:pt modelId="{779F254D-4786-4A6F-9F60-96FE9E2F5E8C}" type="pres">
      <dgm:prSet presAssocID="{E0284B26-C175-4566-B71E-368EED2A941A}" presName="level2Shape" presStyleLbl="node4" presStyleIdx="17" presStyleCnt="23" custScaleX="131092"/>
      <dgm:spPr/>
    </dgm:pt>
    <dgm:pt modelId="{87874F61-B67D-443E-A27F-B95E9022EAA1}" type="pres">
      <dgm:prSet presAssocID="{E0284B26-C175-4566-B71E-368EED2A941A}" presName="hierChild3" presStyleCnt="0"/>
      <dgm:spPr/>
    </dgm:pt>
    <dgm:pt modelId="{DDFB8F09-02A7-452D-94C0-5AB9D960B24E}" type="pres">
      <dgm:prSet presAssocID="{A5EA42D5-08EB-416F-84DC-3EC1E57D09CA}" presName="Name19" presStyleLbl="parChTrans1D3" presStyleIdx="3" presStyleCnt="4"/>
      <dgm:spPr/>
    </dgm:pt>
    <dgm:pt modelId="{9B33A608-3B82-42DA-8EDC-196B416AC224}" type="pres">
      <dgm:prSet presAssocID="{BCF5B040-0F68-40DD-98D5-D993D3B7A208}" presName="Name21" presStyleCnt="0"/>
      <dgm:spPr/>
    </dgm:pt>
    <dgm:pt modelId="{A7364677-71BC-4352-AF77-49EA4DA26FE1}" type="pres">
      <dgm:prSet presAssocID="{BCF5B040-0F68-40DD-98D5-D993D3B7A208}" presName="level2Shape" presStyleLbl="node3" presStyleIdx="3" presStyleCnt="4"/>
      <dgm:spPr/>
    </dgm:pt>
    <dgm:pt modelId="{2CDC8047-EF88-4B34-B556-6B5E4D2C287D}" type="pres">
      <dgm:prSet presAssocID="{BCF5B040-0F68-40DD-98D5-D993D3B7A208}" presName="hierChild3" presStyleCnt="0"/>
      <dgm:spPr/>
    </dgm:pt>
    <dgm:pt modelId="{0138C95A-91F8-4815-8E29-41D1ABC9F126}" type="pres">
      <dgm:prSet presAssocID="{A55809E9-9E45-4198-A5B8-BD66F4548363}" presName="Name19" presStyleLbl="parChTrans1D4" presStyleIdx="18" presStyleCnt="23"/>
      <dgm:spPr/>
    </dgm:pt>
    <dgm:pt modelId="{D0587928-69B7-4CD8-8C03-1F5A0FA1E77D}" type="pres">
      <dgm:prSet presAssocID="{21581F73-9572-46F7-B393-AC196993A367}" presName="Name21" presStyleCnt="0"/>
      <dgm:spPr/>
    </dgm:pt>
    <dgm:pt modelId="{50B2F97B-FD1D-4B6B-93FE-04AE9A852C74}" type="pres">
      <dgm:prSet presAssocID="{21581F73-9572-46F7-B393-AC196993A367}" presName="level2Shape" presStyleLbl="node4" presStyleIdx="18" presStyleCnt="23"/>
      <dgm:spPr/>
    </dgm:pt>
    <dgm:pt modelId="{192DB1D4-CEAA-40A2-9803-B4AEA2004828}" type="pres">
      <dgm:prSet presAssocID="{21581F73-9572-46F7-B393-AC196993A367}" presName="hierChild3" presStyleCnt="0"/>
      <dgm:spPr/>
    </dgm:pt>
    <dgm:pt modelId="{11A45462-94D8-4E57-8212-24B53F0B15DF}" type="pres">
      <dgm:prSet presAssocID="{4D6A55B1-2D3D-406A-B58C-AEBABAB50034}" presName="Name19" presStyleLbl="parChTrans1D4" presStyleIdx="19" presStyleCnt="23"/>
      <dgm:spPr/>
    </dgm:pt>
    <dgm:pt modelId="{42CF898D-9F71-4088-B88C-5AF93D9E8685}" type="pres">
      <dgm:prSet presAssocID="{C92D611E-EBF3-4922-9C79-7ED2D7C3B63F}" presName="Name21" presStyleCnt="0"/>
      <dgm:spPr/>
    </dgm:pt>
    <dgm:pt modelId="{B09F76B7-77D7-4310-974E-5D0EFB904A56}" type="pres">
      <dgm:prSet presAssocID="{C92D611E-EBF3-4922-9C79-7ED2D7C3B63F}" presName="level2Shape" presStyleLbl="node4" presStyleIdx="19" presStyleCnt="23"/>
      <dgm:spPr/>
    </dgm:pt>
    <dgm:pt modelId="{E9476849-4D25-44F7-AF3C-8CA4757777A7}" type="pres">
      <dgm:prSet presAssocID="{C92D611E-EBF3-4922-9C79-7ED2D7C3B63F}" presName="hierChild3" presStyleCnt="0"/>
      <dgm:spPr/>
    </dgm:pt>
    <dgm:pt modelId="{8EAC46F7-575C-4778-8C75-98D08C8EB5E2}" type="pres">
      <dgm:prSet presAssocID="{C940F2C2-972D-44CB-9D0A-A0B632AEF0CF}" presName="Name19" presStyleLbl="parChTrans1D4" presStyleIdx="20" presStyleCnt="23"/>
      <dgm:spPr/>
    </dgm:pt>
    <dgm:pt modelId="{394C4D22-E918-4A6A-8062-F82DC4C848D2}" type="pres">
      <dgm:prSet presAssocID="{A617F7EA-4493-475D-A12B-D7B49B70311A}" presName="Name21" presStyleCnt="0"/>
      <dgm:spPr/>
    </dgm:pt>
    <dgm:pt modelId="{9D944662-CA82-4322-A915-EC8C17D79D75}" type="pres">
      <dgm:prSet presAssocID="{A617F7EA-4493-475D-A12B-D7B49B70311A}" presName="level2Shape" presStyleLbl="node4" presStyleIdx="20" presStyleCnt="23"/>
      <dgm:spPr/>
    </dgm:pt>
    <dgm:pt modelId="{4FF840B0-0949-41EA-B9FC-2D3379B5F9CB}" type="pres">
      <dgm:prSet presAssocID="{A617F7EA-4493-475D-A12B-D7B49B70311A}" presName="hierChild3" presStyleCnt="0"/>
      <dgm:spPr/>
    </dgm:pt>
    <dgm:pt modelId="{404F07F2-2F29-4145-910E-29F67F4F5C63}" type="pres">
      <dgm:prSet presAssocID="{5CBAED47-A182-4C6D-9930-3733727DC2D5}" presName="Name19" presStyleLbl="parChTrans1D4" presStyleIdx="21" presStyleCnt="23"/>
      <dgm:spPr/>
    </dgm:pt>
    <dgm:pt modelId="{3EB1228A-D9CA-46D8-8B45-EB8302EDE3F1}" type="pres">
      <dgm:prSet presAssocID="{7086618C-6C4D-4ACC-9BB4-692EBC6FC00E}" presName="Name21" presStyleCnt="0"/>
      <dgm:spPr/>
    </dgm:pt>
    <dgm:pt modelId="{A7BFD35D-7242-4EF7-BB28-AE383AF2BC08}" type="pres">
      <dgm:prSet presAssocID="{7086618C-6C4D-4ACC-9BB4-692EBC6FC00E}" presName="level2Shape" presStyleLbl="node4" presStyleIdx="21" presStyleCnt="23"/>
      <dgm:spPr/>
    </dgm:pt>
    <dgm:pt modelId="{E05EE05C-802D-4E1D-8794-B301C35062D8}" type="pres">
      <dgm:prSet presAssocID="{7086618C-6C4D-4ACC-9BB4-692EBC6FC00E}" presName="hierChild3" presStyleCnt="0"/>
      <dgm:spPr/>
    </dgm:pt>
    <dgm:pt modelId="{9FDE837D-20EF-4272-870F-8BE142749779}" type="pres">
      <dgm:prSet presAssocID="{04B0AA92-2033-4F71-9358-574AFAAA27D8}" presName="Name19" presStyleLbl="parChTrans1D4" presStyleIdx="22" presStyleCnt="23"/>
      <dgm:spPr/>
    </dgm:pt>
    <dgm:pt modelId="{A67102FA-7AA8-4BB5-B510-F6594BE3C136}" type="pres">
      <dgm:prSet presAssocID="{AE6B8E5D-AD3A-4C71-BFEF-0A967D470A80}" presName="Name21" presStyleCnt="0"/>
      <dgm:spPr/>
    </dgm:pt>
    <dgm:pt modelId="{3099EA2D-D826-4EFC-9D99-78BE3A65401B}" type="pres">
      <dgm:prSet presAssocID="{AE6B8E5D-AD3A-4C71-BFEF-0A967D470A80}" presName="level2Shape" presStyleLbl="node4" presStyleIdx="22" presStyleCnt="23" custScaleX="149440"/>
      <dgm:spPr/>
    </dgm:pt>
    <dgm:pt modelId="{86EC4FC8-70A8-4A1E-9370-5315293DC33D}" type="pres">
      <dgm:prSet presAssocID="{AE6B8E5D-AD3A-4C71-BFEF-0A967D470A80}" presName="hierChild3" presStyleCnt="0"/>
      <dgm:spPr/>
    </dgm:pt>
    <dgm:pt modelId="{23C8278A-C1DB-4A70-BF0C-131ECFD5B0F9}" type="pres">
      <dgm:prSet presAssocID="{14A4CF40-F77F-423B-B082-640256157C2F}" presName="Name19" presStyleLbl="parChTrans1D2" presStyleIdx="2" presStyleCnt="3"/>
      <dgm:spPr/>
    </dgm:pt>
    <dgm:pt modelId="{90AC4015-35C6-497D-92D4-3E9DBEE75841}" type="pres">
      <dgm:prSet presAssocID="{81D90BEA-803F-402F-9470-A2CECD7E97B0}" presName="Name21" presStyleCnt="0"/>
      <dgm:spPr/>
    </dgm:pt>
    <dgm:pt modelId="{FC4886E1-B1A2-4D85-85F2-12E6C98B2A89}" type="pres">
      <dgm:prSet presAssocID="{81D90BEA-803F-402F-9470-A2CECD7E97B0}" presName="level2Shape" presStyleLbl="node2" presStyleIdx="2" presStyleCnt="3"/>
      <dgm:spPr/>
    </dgm:pt>
    <dgm:pt modelId="{E19F31A7-4D67-4364-BA4D-3429E1EB6F38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91CB4603-C8B6-43DA-BBD5-1D22FC22D46F}" type="presOf" srcId="{09AD5C2C-25A8-4BA3-9281-88149973C046}" destId="{7D0FEA0A-D599-4292-B908-C268EEBDB547}" srcOrd="0" destOrd="0" presId="urn:microsoft.com/office/officeart/2005/8/layout/hierarchy6"/>
    <dgm:cxn modelId="{609B7306-8AF1-4A53-9362-035A92484BF4}" type="presOf" srcId="{EE3CB64F-7F3A-4ED2-ACB4-9FFA08D6A651}" destId="{64059B4B-9F34-42D2-8156-4BC87A791639}" srcOrd="0" destOrd="0" presId="urn:microsoft.com/office/officeart/2005/8/layout/hierarchy6"/>
    <dgm:cxn modelId="{7F1D3C08-FACD-4189-B6D1-1E41BCC72C76}" srcId="{7086618C-6C4D-4ACC-9BB4-692EBC6FC00E}" destId="{AE6B8E5D-AD3A-4C71-BFEF-0A967D470A80}" srcOrd="0" destOrd="0" parTransId="{04B0AA92-2033-4F71-9358-574AFAAA27D8}" sibTransId="{B2A04BB8-BCB2-4278-B628-9EABF4C68E06}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5CC36F0C-161F-4F85-90F1-3F9099E5AD04}" type="presOf" srcId="{F117EC47-54A9-4C4C-87C1-24D6FD600E74}" destId="{2FB74B01-CEBF-4711-850E-BED1DC7F210D}" srcOrd="0" destOrd="0" presId="urn:microsoft.com/office/officeart/2005/8/layout/hierarchy6"/>
    <dgm:cxn modelId="{9F53DA0D-7566-49EF-9098-B3A7EC6E60D3}" srcId="{BCF5B040-0F68-40DD-98D5-D993D3B7A208}" destId="{21581F73-9572-46F7-B393-AC196993A367}" srcOrd="0" destOrd="0" parTransId="{A55809E9-9E45-4198-A5B8-BD66F4548363}" sibTransId="{4C981408-798A-480F-B9D6-6B0FB274E10B}"/>
    <dgm:cxn modelId="{6264120E-36A5-46AF-B182-CE670DA9825E}" srcId="{F05B0A3B-D0ED-4785-AE4A-68002B006B82}" destId="{4CD349C6-353C-4A17-AB8A-702F83C67C99}" srcOrd="1" destOrd="0" parTransId="{2DF86998-D266-44DC-BDDF-7E38748AB327}" sibTransId="{65BC4D86-ACE3-4D0A-AB67-045002A4F2EF}"/>
    <dgm:cxn modelId="{C742460E-DC25-4684-9482-9598B00A2B6B}" type="presOf" srcId="{04B0AA92-2033-4F71-9358-574AFAAA27D8}" destId="{9FDE837D-20EF-4272-870F-8BE142749779}" srcOrd="0" destOrd="0" presId="urn:microsoft.com/office/officeart/2005/8/layout/hierarchy6"/>
    <dgm:cxn modelId="{D4754E12-D201-483A-98E5-245524C55160}" type="presOf" srcId="{9B9709D2-B1B2-4B33-9E95-1378B2AF8330}" destId="{2505369C-5D30-422E-BB36-99BDBC38E802}" srcOrd="0" destOrd="0" presId="urn:microsoft.com/office/officeart/2005/8/layout/hierarchy6"/>
    <dgm:cxn modelId="{F9454915-EBBA-44E4-8B14-535A75976E9B}" type="presOf" srcId="{4CD349C6-353C-4A17-AB8A-702F83C67C99}" destId="{33A0F74A-CD87-4F63-A256-2015937DCE86}" srcOrd="0" destOrd="0" presId="urn:microsoft.com/office/officeart/2005/8/layout/hierarchy6"/>
    <dgm:cxn modelId="{DA920E18-9AD4-4115-B1DA-F2E565111642}" type="presOf" srcId="{55907908-C14E-4057-9B88-ABD4E4032FE0}" destId="{C10C12C8-38CF-4DC9-A7D1-85ACD6A68079}" srcOrd="0" destOrd="0" presId="urn:microsoft.com/office/officeart/2005/8/layout/hierarchy6"/>
    <dgm:cxn modelId="{6AD2B01B-EDEC-4186-85F5-1D9AF0B51A39}" type="presOf" srcId="{3AD1E548-05B7-4D8C-8AA7-2663DD355420}" destId="{CF346151-5C14-4A9F-B949-92CE4F2E1713}" srcOrd="0" destOrd="0" presId="urn:microsoft.com/office/officeart/2005/8/layout/hierarchy6"/>
    <dgm:cxn modelId="{7B015623-333C-485B-9CB1-426CF0CDB6DD}" type="presOf" srcId="{14A4CF40-F77F-423B-B082-640256157C2F}" destId="{23C8278A-C1DB-4A70-BF0C-131ECFD5B0F9}" srcOrd="0" destOrd="0" presId="urn:microsoft.com/office/officeart/2005/8/layout/hierarchy6"/>
    <dgm:cxn modelId="{FB943E24-A060-4D39-8EAF-D57185FC95A7}" type="presOf" srcId="{7074EA8E-9495-4830-A870-4FA17B34D238}" destId="{79944560-6FCB-4FC8-9EEB-928880498917}" srcOrd="0" destOrd="0" presId="urn:microsoft.com/office/officeart/2005/8/layout/hierarchy6"/>
    <dgm:cxn modelId="{48BE172A-0076-48D4-8EC2-88F30B59593E}" type="presOf" srcId="{5CBAED47-A182-4C6D-9930-3733727DC2D5}" destId="{404F07F2-2F29-4145-910E-29F67F4F5C63}" srcOrd="0" destOrd="0" presId="urn:microsoft.com/office/officeart/2005/8/layout/hierarchy6"/>
    <dgm:cxn modelId="{112EA32A-1A8F-4B4F-9A17-662C6A385009}" type="presOf" srcId="{CD0DAF88-484B-4622-8DE1-F54553CD3CC3}" destId="{09CF0FB0-3E34-4E45-91BB-9F3935499402}" srcOrd="0" destOrd="0" presId="urn:microsoft.com/office/officeart/2005/8/layout/hierarchy6"/>
    <dgm:cxn modelId="{9341C82B-CA21-41DB-99EC-32070DCBA4A0}" type="presOf" srcId="{7086618C-6C4D-4ACC-9BB4-692EBC6FC00E}" destId="{A7BFD35D-7242-4EF7-BB28-AE383AF2BC08}" srcOrd="0" destOrd="0" presId="urn:microsoft.com/office/officeart/2005/8/layout/hierarchy6"/>
    <dgm:cxn modelId="{2805FB2D-FD55-4FAA-98DE-ED32B5ED9443}" srcId="{9B9709D2-B1B2-4B33-9E95-1378B2AF8330}" destId="{922FD2A9-47F3-4C0F-B1B5-F1C41652B547}" srcOrd="0" destOrd="0" parTransId="{D74891E5-8560-49C4-80A6-692EE22E17D2}" sibTransId="{5C8D0315-414B-49C4-9B8B-7E8173AD0947}"/>
    <dgm:cxn modelId="{6DB3CC30-2C69-4284-BCAC-3AD24596BFC9}" srcId="{8342D662-CFBD-4607-B17A-1CD7797FA69D}" destId="{6ACC57C4-9BE9-4B63-B08A-7B2865C281DF}" srcOrd="0" destOrd="0" parTransId="{A970B5FB-026B-44F0-B89D-3271A4712650}" sibTransId="{26EFFE68-18BD-4727-AA47-46787D316965}"/>
    <dgm:cxn modelId="{16421432-BCDC-427B-A580-D49AD40287C6}" srcId="{6ACC57C4-9BE9-4B63-B08A-7B2865C281DF}" destId="{F05B0A3B-D0ED-4785-AE4A-68002B006B82}" srcOrd="0" destOrd="0" parTransId="{74428454-9960-4588-B454-CBDEB6A27769}" sibTransId="{F8E42858-C3F4-41F0-A156-9602F2F06207}"/>
    <dgm:cxn modelId="{A7D03633-FAB2-4B8A-BF68-DBE2F26C7C92}" srcId="{1ABB53D6-E6FE-435C-BE94-B5C6E76230E1}" destId="{BE94EAEB-17EA-407B-9B6F-F97E9740F557}" srcOrd="0" destOrd="0" parTransId="{3B0CC4C9-98A4-4B80-AAE3-289ED77B8112}" sibTransId="{0F69504B-5EB9-49A1-AD95-7B47409E76D0}"/>
    <dgm:cxn modelId="{6A769E35-50B2-47ED-BCE6-F061BBF9D5D9}" type="presOf" srcId="{BE94EAEB-17EA-407B-9B6F-F97E9740F557}" destId="{534E7259-994F-4E8D-89B0-B1AFC36F08E1}" srcOrd="0" destOrd="0" presId="urn:microsoft.com/office/officeart/2005/8/layout/hierarchy6"/>
    <dgm:cxn modelId="{C0637038-21E1-4D62-AE18-801B2BAD9498}" type="presOf" srcId="{922FD2A9-47F3-4C0F-B1B5-F1C41652B547}" destId="{D3C011A0-EA75-42F9-B21B-169DD79CDD6C}" srcOrd="0" destOrd="0" presId="urn:microsoft.com/office/officeart/2005/8/layout/hierarchy6"/>
    <dgm:cxn modelId="{AE75A13A-D302-4A45-8E4E-D781C217F229}" type="presOf" srcId="{3D437C0B-880F-43CC-B4C9-17969BFCFEEC}" destId="{5A29D708-2547-44A8-8DBF-60BBC61D3563}" srcOrd="0" destOrd="0" presId="urn:microsoft.com/office/officeart/2005/8/layout/hierarchy6"/>
    <dgm:cxn modelId="{0DE1933B-656C-4D84-9287-A1C778AA804B}" type="presOf" srcId="{6571606B-A4A0-4826-AC5D-675F248D4AE7}" destId="{A080033A-4C49-465F-BAF2-574892E92DAA}" srcOrd="0" destOrd="0" presId="urn:microsoft.com/office/officeart/2005/8/layout/hierarchy6"/>
    <dgm:cxn modelId="{82F66B3C-8A11-4A15-BB86-2732F8E7F594}" type="presOf" srcId="{AAB2314B-32AD-48AD-9EEE-77333A6669F4}" destId="{0EAE9532-8155-4948-A207-E37D85852F05}" srcOrd="0" destOrd="0" presId="urn:microsoft.com/office/officeart/2005/8/layout/hierarchy6"/>
    <dgm:cxn modelId="{61A9923C-EB57-4995-B4AF-49BEA0CDA51F}" type="presOf" srcId="{3B0CC4C9-98A4-4B80-AAE3-289ED77B8112}" destId="{27C8EB21-192D-4940-A3CE-DEDA691247D2}" srcOrd="0" destOrd="0" presId="urn:microsoft.com/office/officeart/2005/8/layout/hierarchy6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AE09875D-6517-4DCD-84EF-8136C152AB4B}" srcId="{A617F7EA-4493-475D-A12B-D7B49B70311A}" destId="{7086618C-6C4D-4ACC-9BB4-692EBC6FC00E}" srcOrd="0" destOrd="0" parTransId="{5CBAED47-A182-4C6D-9930-3733727DC2D5}" sibTransId="{E82BF824-DDCC-4753-BCA1-07FC97E3007E}"/>
    <dgm:cxn modelId="{AE9DC05D-F114-4D83-9807-A972007F9F86}" type="presOf" srcId="{C88767DB-5B17-413A-B96E-1959CFB6509B}" destId="{92F8693F-B6D0-4613-991A-8AF91D9C3836}" srcOrd="0" destOrd="0" presId="urn:microsoft.com/office/officeart/2005/8/layout/hierarchy6"/>
    <dgm:cxn modelId="{67AC3D44-44FB-4698-88A8-EE06FAA95EB4}" srcId="{10AF3E26-EFB2-40DE-86A0-269C685AB6B7}" destId="{1ABB53D6-E6FE-435C-BE94-B5C6E76230E1}" srcOrd="1" destOrd="0" parTransId="{8F1D1329-FA0D-4A52-8461-DB0DDB50B30D}" sibTransId="{999C65E8-6994-486C-9EBF-EB6EB10D311A}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7A55A244-64AD-4BD7-84B6-1F8B7E5616C8}" srcId="{922FD2A9-47F3-4C0F-B1B5-F1C41652B547}" destId="{84FD6DBD-9834-4A0C-AB98-247AB8C6E3A2}" srcOrd="0" destOrd="0" parTransId="{6056042B-99C0-473E-BB25-9FF061510ECE}" sibTransId="{1DB42211-7D95-44E0-A67D-3203D23DFEA7}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E60A7B4C-FA56-47F5-9771-C171D8570907}" srcId="{922FD2A9-47F3-4C0F-B1B5-F1C41652B547}" destId="{E0284B26-C175-4566-B71E-368EED2A941A}" srcOrd="1" destOrd="0" parTransId="{57C9E7A5-3671-4563-88A2-0D0730E6BF39}" sibTransId="{071807B2-9DB6-4FBC-B700-0A5C21CF6FB3}"/>
    <dgm:cxn modelId="{514EB26D-6C62-4E77-B3C1-157863F3750C}" srcId="{1ABB53D6-E6FE-435C-BE94-B5C6E76230E1}" destId="{9CB3D425-6171-444C-BDE6-3BD3B43A74A3}" srcOrd="1" destOrd="0" parTransId="{53FFBE0E-2029-43DB-9E5B-C1BCD3519AC6}" sibTransId="{A9851682-25E5-4548-8414-1EF365EEF6D4}"/>
    <dgm:cxn modelId="{36AD946E-1A37-4312-AD35-C04263C3151C}" type="presOf" srcId="{6ACC57C4-9BE9-4B63-B08A-7B2865C281DF}" destId="{35BE42FA-04B7-46B9-9DC9-785326510828}" srcOrd="0" destOrd="0" presId="urn:microsoft.com/office/officeart/2005/8/layout/hierarchy6"/>
    <dgm:cxn modelId="{6C959C6E-4081-4DEC-83F5-B5A485EDA103}" type="presOf" srcId="{84FD6DBD-9834-4A0C-AB98-247AB8C6E3A2}" destId="{77828465-EF71-4EBB-AA4C-9765647F2960}" srcOrd="0" destOrd="0" presId="urn:microsoft.com/office/officeart/2005/8/layout/hierarchy6"/>
    <dgm:cxn modelId="{4D4EB16E-B133-4643-896C-1DD11A6328C1}" type="presOf" srcId="{E0284B26-C175-4566-B71E-368EED2A941A}" destId="{779F254D-4786-4A6F-9F60-96FE9E2F5E8C}" srcOrd="0" destOrd="0" presId="urn:microsoft.com/office/officeart/2005/8/layout/hierarchy6"/>
    <dgm:cxn modelId="{2207E34E-6232-483C-8BC9-48ED202AD094}" type="presOf" srcId="{A970B5FB-026B-44F0-B89D-3271A4712650}" destId="{81822F76-2E63-49D1-B020-105FE4BBE664}" srcOrd="0" destOrd="0" presId="urn:microsoft.com/office/officeart/2005/8/layout/hierarchy6"/>
    <dgm:cxn modelId="{BA000875-8D2D-4A95-BDED-0864C1084307}" type="presOf" srcId="{A55809E9-9E45-4198-A5B8-BD66F4548363}" destId="{0138C95A-91F8-4815-8E29-41D1ABC9F126}" srcOrd="0" destOrd="0" presId="urn:microsoft.com/office/officeart/2005/8/layout/hierarchy6"/>
    <dgm:cxn modelId="{55641475-8C55-49FC-973B-3079F83615C8}" srcId="{21581F73-9572-46F7-B393-AC196993A367}" destId="{C92D611E-EBF3-4922-9C79-7ED2D7C3B63F}" srcOrd="0" destOrd="0" parTransId="{4D6A55B1-2D3D-406A-B58C-AEBABAB50034}" sibTransId="{AD212A1E-D4B5-4649-A43F-8A498000AC55}"/>
    <dgm:cxn modelId="{17961F78-CC06-4F94-8885-D6C67DB635C7}" type="presOf" srcId="{8342D662-CFBD-4607-B17A-1CD7797FA69D}" destId="{DF9A70B1-454C-4FDC-835B-3E51304D1132}" srcOrd="0" destOrd="0" presId="urn:microsoft.com/office/officeart/2005/8/layout/hierarchy6"/>
    <dgm:cxn modelId="{139ECD58-0135-44BF-9704-99B05AD71EBC}" type="presOf" srcId="{9CB3D425-6171-444C-BDE6-3BD3B43A74A3}" destId="{C8D180FA-BAAE-4041-B3F4-BF46FA262F5A}" srcOrd="0" destOrd="0" presId="urn:microsoft.com/office/officeart/2005/8/layout/hierarchy6"/>
    <dgm:cxn modelId="{B8BAF27F-13BB-4C0F-96FB-18CF3DC3B0B1}" type="presOf" srcId="{F05B0A3B-D0ED-4785-AE4A-68002B006B82}" destId="{DC6A5C6E-E857-4B88-ABC0-21F2386B1DCC}" srcOrd="0" destOrd="0" presId="urn:microsoft.com/office/officeart/2005/8/layout/hierarchy6"/>
    <dgm:cxn modelId="{8F30BC80-6B99-488C-AF44-0BEF38E74F66}" srcId="{10AF3E26-EFB2-40DE-86A0-269C685AB6B7}" destId="{8342D662-CFBD-4607-B17A-1CD7797FA69D}" srcOrd="0" destOrd="0" parTransId="{7785C839-87EC-47F9-A192-F67068434CFE}" sibTransId="{E6C23396-F2A7-44C8-958A-B7F1C45F6879}"/>
    <dgm:cxn modelId="{616C9282-D16B-444A-89D5-54A0256E3F86}" type="presOf" srcId="{AE6B8E5D-AD3A-4C71-BFEF-0A967D470A80}" destId="{3099EA2D-D826-4EFC-9D99-78BE3A65401B}" srcOrd="0" destOrd="0" presId="urn:microsoft.com/office/officeart/2005/8/layout/hierarchy6"/>
    <dgm:cxn modelId="{2E9CB682-9948-4C37-A59A-13DD14C3C77A}" srcId="{55907908-C14E-4057-9B88-ABD4E4032FE0}" destId="{9B9709D2-B1B2-4B33-9E95-1378B2AF8330}" srcOrd="0" destOrd="0" parTransId="{CD0DAF88-484B-4622-8DE1-F54553CD3CC3}" sibTransId="{2EC39E34-8754-41F9-8626-CCF59A16D0D6}"/>
    <dgm:cxn modelId="{4A369784-4208-4672-882F-CEC173576048}" srcId="{F05B0A3B-D0ED-4785-AE4A-68002B006B82}" destId="{AAB2314B-32AD-48AD-9EEE-77333A6669F4}" srcOrd="0" destOrd="0" parTransId="{3F5FF811-38EC-4A0E-8B46-BEE801166634}" sibTransId="{0FA9F3E7-7584-486F-8377-14F870ADBCAE}"/>
    <dgm:cxn modelId="{7B4D0E85-4915-46BE-ACF8-AE5BF3D42467}" type="presOf" srcId="{B84AFA79-697F-43C4-A5AB-7B99D64443D0}" destId="{B6893C9E-0B66-428F-B220-BC290AA3EF67}" srcOrd="0" destOrd="0" presId="urn:microsoft.com/office/officeart/2005/8/layout/hierarchy6"/>
    <dgm:cxn modelId="{1825B485-1629-4385-9F0A-74C1E86F0FED}" type="presOf" srcId="{21581F73-9572-46F7-B393-AC196993A367}" destId="{50B2F97B-FD1D-4B6B-93FE-04AE9A852C74}" srcOrd="0" destOrd="0" presId="urn:microsoft.com/office/officeart/2005/8/layout/hierarchy6"/>
    <dgm:cxn modelId="{B949D288-8506-4ADD-B8D0-232E7C04C221}" srcId="{3AD1E548-05B7-4D8C-8AA7-2663DD355420}" destId="{6571606B-A4A0-4826-AC5D-675F248D4AE7}" srcOrd="0" destOrd="0" parTransId="{6200ED83-D73C-405A-9F7E-DDA100C28453}" sibTransId="{496B1DDA-B5C9-4406-84CD-323B824321BC}"/>
    <dgm:cxn modelId="{2D8D738E-28B7-4729-B500-82D6487DAD83}" type="presOf" srcId="{4B30634D-75E0-4F7C-A199-AEA5AA971F26}" destId="{19975EF4-106E-4116-B612-39E03EA5B07E}" srcOrd="0" destOrd="0" presId="urn:microsoft.com/office/officeart/2005/8/layout/hierarchy6"/>
    <dgm:cxn modelId="{19FD5B94-9533-4806-9AA1-A0FB2FBD515C}" srcId="{6ACC57C4-9BE9-4B63-B08A-7B2865C281DF}" destId="{3AD1E548-05B7-4D8C-8AA7-2663DD355420}" srcOrd="1" destOrd="0" parTransId="{509D96C7-290F-42D4-855F-98820A202134}" sibTransId="{2BCEE402-14A8-4C5B-942B-857E8F6FD5B4}"/>
    <dgm:cxn modelId="{2FEA7E96-4EEB-44AF-9892-8308578ECD14}" type="presOf" srcId="{D74891E5-8560-49C4-80A6-692EE22E17D2}" destId="{31F0529C-7481-47D8-A331-121626F6EB9F}" srcOrd="0" destOrd="0" presId="urn:microsoft.com/office/officeart/2005/8/layout/hierarchy6"/>
    <dgm:cxn modelId="{1AA8CB96-53E3-4114-87C1-9BBBF8BE6D21}" type="presOf" srcId="{A5EA42D5-08EB-416F-84DC-3EC1E57D09CA}" destId="{DDFB8F09-02A7-452D-94C0-5AB9D960B24E}" srcOrd="0" destOrd="0" presId="urn:microsoft.com/office/officeart/2005/8/layout/hierarchy6"/>
    <dgm:cxn modelId="{D002869C-1470-4311-9D87-B4E737008680}" type="presOf" srcId="{BDE0ED5B-DD95-4C6E-96CF-9E2B31AA184E}" destId="{EA3D4ACB-19F2-40BC-866B-3431B08B1250}" srcOrd="0" destOrd="0" presId="urn:microsoft.com/office/officeart/2005/8/layout/hierarchy6"/>
    <dgm:cxn modelId="{193338A0-2BCA-459D-862B-943596B00C4B}" srcId="{3D437C0B-880F-43CC-B4C9-17969BFCFEEC}" destId="{F0D9CBDE-C234-4D4D-A727-C23CB5403617}" srcOrd="0" destOrd="0" parTransId="{09AD5C2C-25A8-4BA3-9281-88149973C046}" sibTransId="{7F8DFFA0-05B5-4274-96D5-210D720421D5}"/>
    <dgm:cxn modelId="{17A170A3-AC4D-4294-8915-33498AD71C8B}" type="presOf" srcId="{C940F2C2-972D-44CB-9D0A-A0B632AEF0CF}" destId="{8EAC46F7-575C-4778-8C75-98D08C8EB5E2}" srcOrd="0" destOrd="0" presId="urn:microsoft.com/office/officeart/2005/8/layout/hierarchy6"/>
    <dgm:cxn modelId="{EB7075A3-C0B5-44CE-A396-28D290AB71A7}" type="presOf" srcId="{53927F51-93FB-4BFB-9D05-FB7266026B58}" destId="{77547E5A-6E7E-4529-9B61-5CFE7A79D268}" srcOrd="0" destOrd="0" presId="urn:microsoft.com/office/officeart/2005/8/layout/hierarchy6"/>
    <dgm:cxn modelId="{953232A5-EFEA-4E04-A275-768E061E65DA}" type="presOf" srcId="{6D3C5323-2FF6-4CFB-825D-0068480057AD}" destId="{71842DDB-15B1-41A8-AD87-C80E996BADAE}" srcOrd="0" destOrd="0" presId="urn:microsoft.com/office/officeart/2005/8/layout/hierarchy6"/>
    <dgm:cxn modelId="{F163E3A7-0DC6-42E4-B43F-3A6CBC30FB7E}" srcId="{9CB3D425-6171-444C-BDE6-3BD3B43A74A3}" destId="{3D437C0B-880F-43CC-B4C9-17969BFCFEEC}" srcOrd="0" destOrd="0" parTransId="{B84AFA79-697F-43C4-A5AB-7B99D64443D0}" sibTransId="{EF8D1E8D-D2DC-45EC-ADD4-7F6E73920990}"/>
    <dgm:cxn modelId="{EBBA61AB-66CF-4778-9A73-2A46F845C606}" type="presOf" srcId="{81D90BEA-803F-402F-9470-A2CECD7E97B0}" destId="{FC4886E1-B1A2-4D85-85F2-12E6C98B2A89}" srcOrd="0" destOrd="0" presId="urn:microsoft.com/office/officeart/2005/8/layout/hierarchy6"/>
    <dgm:cxn modelId="{921EACAD-7574-4245-AEA0-AD98A26B44A4}" srcId="{10AF3E26-EFB2-40DE-86A0-269C685AB6B7}" destId="{55907908-C14E-4057-9B88-ABD4E4032FE0}" srcOrd="2" destOrd="0" parTransId="{6977CBDE-62F4-4749-9CC9-CB5D6992E9C5}" sibTransId="{CE11C949-B7C4-40F2-A278-50FC6FD4A40E}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F88A88B5-87B1-4C8D-8766-5C4D27DA13B0}" srcId="{6571606B-A4A0-4826-AC5D-675F248D4AE7}" destId="{BDE0ED5B-DD95-4C6E-96CF-9E2B31AA184E}" srcOrd="0" destOrd="0" parTransId="{C88767DB-5B17-413A-B96E-1959CFB6509B}" sibTransId="{69E244B4-0951-4F05-B747-3AAB4F2A623D}"/>
    <dgm:cxn modelId="{3047D0B9-1971-405D-9B0C-F46C9E092054}" type="presOf" srcId="{F4B79477-AE86-4BCC-9907-CBE4015E6F24}" destId="{3D6D751F-7BDD-4CEF-A921-4B563016F971}" srcOrd="0" destOrd="0" presId="urn:microsoft.com/office/officeart/2005/8/layout/hierarchy6"/>
    <dgm:cxn modelId="{AE53FAB9-DAEB-41DD-B01E-2D3D7BA60CE2}" type="presOf" srcId="{53FFBE0E-2029-43DB-9E5B-C1BCD3519AC6}" destId="{35552435-5182-4AB2-A8AA-A222E6E4B6D8}" srcOrd="0" destOrd="0" presId="urn:microsoft.com/office/officeart/2005/8/layout/hierarchy6"/>
    <dgm:cxn modelId="{06A261BA-E33A-46A1-91E7-BB3B423846CB}" type="presOf" srcId="{6056042B-99C0-473E-BB25-9FF061510ECE}" destId="{255B4B62-1142-4CEA-BE8A-384499584AEF}" srcOrd="0" destOrd="0" presId="urn:microsoft.com/office/officeart/2005/8/layout/hierarchy6"/>
    <dgm:cxn modelId="{3CAA24BB-4DF1-452B-84FB-9ECD56A6864C}" type="presOf" srcId="{1ABB53D6-E6FE-435C-BE94-B5C6E76230E1}" destId="{D058D0F8-1CCD-47EA-926F-2C07534C0A2A}" srcOrd="0" destOrd="0" presId="urn:microsoft.com/office/officeart/2005/8/layout/hierarchy6"/>
    <dgm:cxn modelId="{215084C3-BEC0-48A5-A0E1-565804A4D43E}" type="presOf" srcId="{3F5FF811-38EC-4A0E-8B46-BEE801166634}" destId="{D2244F19-23F1-4871-A3B6-D057B87767C6}" srcOrd="0" destOrd="0" presId="urn:microsoft.com/office/officeart/2005/8/layout/hierarchy6"/>
    <dgm:cxn modelId="{9EE2F1C7-C943-48A0-B0A5-A528A9298290}" srcId="{21581F73-9572-46F7-B393-AC196993A367}" destId="{A617F7EA-4493-475D-A12B-D7B49B70311A}" srcOrd="1" destOrd="0" parTransId="{C940F2C2-972D-44CB-9D0A-A0B632AEF0CF}" sibTransId="{4FCAEC6F-708C-4B60-B85D-CC4821058EDA}"/>
    <dgm:cxn modelId="{343D4EC8-DBF7-4970-82F6-1B2EB644B4C8}" type="presOf" srcId="{7785C839-87EC-47F9-A192-F67068434CFE}" destId="{72EE4FE1-1488-4586-8D49-B093F2DA3A1C}" srcOrd="0" destOrd="0" presId="urn:microsoft.com/office/officeart/2005/8/layout/hierarchy6"/>
    <dgm:cxn modelId="{082337CA-EAD4-40F1-8AB2-3142DEFED19C}" type="presOf" srcId="{4D6A55B1-2D3D-406A-B58C-AEBABAB50034}" destId="{11A45462-94D8-4E57-8212-24B53F0B15DF}" srcOrd="0" destOrd="0" presId="urn:microsoft.com/office/officeart/2005/8/layout/hierarchy6"/>
    <dgm:cxn modelId="{BC4DF8CE-ED5E-4C94-A351-8D1BD921A860}" type="presOf" srcId="{8F1D1329-FA0D-4A52-8461-DB0DDB50B30D}" destId="{4909A4C7-7A5E-46BD-916B-CE48794DC53D}" srcOrd="0" destOrd="0" presId="urn:microsoft.com/office/officeart/2005/8/layout/hierarchy6"/>
    <dgm:cxn modelId="{7EC369D5-FEE7-49D3-AF32-AFE8A2A96247}" type="presOf" srcId="{F0D9CBDE-C234-4D4D-A727-C23CB5403617}" destId="{AC88BD35-CF65-4720-870F-0E374178F897}" srcOrd="0" destOrd="0" presId="urn:microsoft.com/office/officeart/2005/8/layout/hierarchy6"/>
    <dgm:cxn modelId="{1D7DB9D5-3AEA-4E32-9D5B-0E9B9AFB8C7D}" srcId="{10AF3E26-EFB2-40DE-86A0-269C685AB6B7}" destId="{BCF5B040-0F68-40DD-98D5-D993D3B7A208}" srcOrd="3" destOrd="0" parTransId="{A5EA42D5-08EB-416F-84DC-3EC1E57D09CA}" sibTransId="{D4BC5DD2-E357-4292-A069-6A802683D06C}"/>
    <dgm:cxn modelId="{A9E195D6-4765-44A4-9C34-7AFF34CCE4C5}" type="presOf" srcId="{57C9E7A5-3671-4563-88A2-0D0730E6BF39}" destId="{C75429AA-F9F7-4FFF-B666-F11A2A636F5D}" srcOrd="0" destOrd="0" presId="urn:microsoft.com/office/officeart/2005/8/layout/hierarchy6"/>
    <dgm:cxn modelId="{D93745DA-947A-4044-902E-DB22933F0BA3}" type="presOf" srcId="{A617F7EA-4493-475D-A12B-D7B49B70311A}" destId="{9D944662-CA82-4322-A915-EC8C17D79D75}" srcOrd="0" destOrd="0" presId="urn:microsoft.com/office/officeart/2005/8/layout/hierarchy6"/>
    <dgm:cxn modelId="{DE8A76DA-AE91-4A57-AA19-7916A9DE7DC3}" type="presOf" srcId="{509D96C7-290F-42D4-855F-98820A202134}" destId="{E62AD691-8E3C-4E96-999C-7F7450D3866D}" srcOrd="0" destOrd="0" presId="urn:microsoft.com/office/officeart/2005/8/layout/hierarchy6"/>
    <dgm:cxn modelId="{8709D8E1-23FF-4A79-A445-B4243510B494}" type="presOf" srcId="{10AF3E26-EFB2-40DE-86A0-269C685AB6B7}" destId="{B166DD6D-4287-4893-A3D9-548600F9B3E6}" srcOrd="0" destOrd="0" presId="urn:microsoft.com/office/officeart/2005/8/layout/hierarchy6"/>
    <dgm:cxn modelId="{A26BEAE1-F999-40A3-8E13-D9D6C2008059}" type="presOf" srcId="{C92D611E-EBF3-4922-9C79-7ED2D7C3B63F}" destId="{B09F76B7-77D7-4310-974E-5D0EFB904A56}" srcOrd="0" destOrd="0" presId="urn:microsoft.com/office/officeart/2005/8/layout/hierarchy6"/>
    <dgm:cxn modelId="{480DAAE4-2B9E-490D-A1ED-C6EE1F6A7F12}" srcId="{6ACC57C4-9BE9-4B63-B08A-7B2865C281DF}" destId="{6D3C5323-2FF6-4CFB-825D-0068480057AD}" srcOrd="2" destOrd="0" parTransId="{7074EA8E-9495-4830-A870-4FA17B34D238}" sibTransId="{EED21FEA-D06D-45AB-AA9A-7A6B0543F03F}"/>
    <dgm:cxn modelId="{CBEE62E5-7620-495E-9099-CB92C4DB8A9E}" type="presOf" srcId="{6977CBDE-62F4-4749-9CC9-CB5D6992E9C5}" destId="{1D8B4938-82FB-4791-9CD4-9B8C64E87061}" srcOrd="0" destOrd="0" presId="urn:microsoft.com/office/officeart/2005/8/layout/hierarchy6"/>
    <dgm:cxn modelId="{D49893E8-0E97-441D-B0D0-5280A1A6DE44}" srcId="{6571606B-A4A0-4826-AC5D-675F248D4AE7}" destId="{F117EC47-54A9-4C4C-87C1-24D6FD600E74}" srcOrd="1" destOrd="0" parTransId="{4B30634D-75E0-4F7C-A199-AEA5AA971F26}" sibTransId="{74E46BC3-19D5-4DA8-8B46-9232A7486070}"/>
    <dgm:cxn modelId="{156B0EF3-076D-4E66-AC46-B9D127AE31D2}" type="presOf" srcId="{74428454-9960-4588-B454-CBDEB6A27769}" destId="{FE651D1F-CB32-4104-B0A1-E7947CBFCE88}" srcOrd="0" destOrd="0" presId="urn:microsoft.com/office/officeart/2005/8/layout/hierarchy6"/>
    <dgm:cxn modelId="{D3CE49F4-0845-4244-93D6-580932848A7A}" srcId="{F05B0A3B-D0ED-4785-AE4A-68002B006B82}" destId="{F4B79477-AE86-4BCC-9907-CBE4015E6F24}" srcOrd="2" destOrd="0" parTransId="{EE3CB64F-7F3A-4ED2-ACB4-9FFA08D6A651}" sibTransId="{AA066DD1-807B-4880-8C80-6417491E0277}"/>
    <dgm:cxn modelId="{8501D4F8-FDE4-4BA0-A85F-866701665FC5}" type="presOf" srcId="{2DF86998-D266-44DC-BDDF-7E38748AB327}" destId="{B204F993-2DCC-46D5-BCA8-DD567176A1EF}" srcOrd="0" destOrd="0" presId="urn:microsoft.com/office/officeart/2005/8/layout/hierarchy6"/>
    <dgm:cxn modelId="{39C105FB-E897-4D5C-801D-CFABDC54CB89}" type="presOf" srcId="{6200ED83-D73C-405A-9F7E-DDA100C28453}" destId="{E8EED8A9-EF49-473F-BB19-FB5CA5C03D9F}" srcOrd="0" destOrd="0" presId="urn:microsoft.com/office/officeart/2005/8/layout/hierarchy6"/>
    <dgm:cxn modelId="{B7635AFF-B90E-423F-87D5-4165604822EF}" type="presOf" srcId="{BCF5B040-0F68-40DD-98D5-D993D3B7A208}" destId="{A7364677-71BC-4352-AF77-49EA4DA26FE1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8BDC92F9-B0BF-4870-A1E1-D6FEADF343C8}" type="presParOf" srcId="{D2A555DE-D166-4F16-93DA-74473FE37B47}" destId="{77547E5A-6E7E-4529-9B61-5CFE7A79D268}" srcOrd="2" destOrd="0" presId="urn:microsoft.com/office/officeart/2005/8/layout/hierarchy6"/>
    <dgm:cxn modelId="{480AAB37-4539-4C28-AAC8-DB86C3F60841}" type="presParOf" srcId="{D2A555DE-D166-4F16-93DA-74473FE37B47}" destId="{FD661CF5-BD5B-4AA3-8AD8-87409E7022AF}" srcOrd="3" destOrd="0" presId="urn:microsoft.com/office/officeart/2005/8/layout/hierarchy6"/>
    <dgm:cxn modelId="{9BF54CCB-CB09-4EE6-987F-1532A69C8BB8}" type="presParOf" srcId="{FD661CF5-BD5B-4AA3-8AD8-87409E7022AF}" destId="{B166DD6D-4287-4893-A3D9-548600F9B3E6}" srcOrd="0" destOrd="0" presId="urn:microsoft.com/office/officeart/2005/8/layout/hierarchy6"/>
    <dgm:cxn modelId="{A93E0ABF-520C-4AA0-959F-E3072AA54E08}" type="presParOf" srcId="{FD661CF5-BD5B-4AA3-8AD8-87409E7022AF}" destId="{022E7B88-3565-421D-A3FC-C73974B9E11F}" srcOrd="1" destOrd="0" presId="urn:microsoft.com/office/officeart/2005/8/layout/hierarchy6"/>
    <dgm:cxn modelId="{6AA150CB-C071-469C-9F19-6B9535A188B7}" type="presParOf" srcId="{022E7B88-3565-421D-A3FC-C73974B9E11F}" destId="{72EE4FE1-1488-4586-8D49-B093F2DA3A1C}" srcOrd="0" destOrd="0" presId="urn:microsoft.com/office/officeart/2005/8/layout/hierarchy6"/>
    <dgm:cxn modelId="{B9448B7E-1E1D-4BFF-ADAE-3C0C24D757D9}" type="presParOf" srcId="{022E7B88-3565-421D-A3FC-C73974B9E11F}" destId="{13EE0087-F893-4BD6-A9CE-3B93FF38ED48}" srcOrd="1" destOrd="0" presId="urn:microsoft.com/office/officeart/2005/8/layout/hierarchy6"/>
    <dgm:cxn modelId="{5AF9354B-340E-462B-ABE4-7A3350BD3B1F}" type="presParOf" srcId="{13EE0087-F893-4BD6-A9CE-3B93FF38ED48}" destId="{DF9A70B1-454C-4FDC-835B-3E51304D1132}" srcOrd="0" destOrd="0" presId="urn:microsoft.com/office/officeart/2005/8/layout/hierarchy6"/>
    <dgm:cxn modelId="{E8B3A493-8391-4E4D-8532-5741FBD3AC8B}" type="presParOf" srcId="{13EE0087-F893-4BD6-A9CE-3B93FF38ED48}" destId="{608C6D3A-F4E8-468F-ABA9-88BB8E0800C9}" srcOrd="1" destOrd="0" presId="urn:microsoft.com/office/officeart/2005/8/layout/hierarchy6"/>
    <dgm:cxn modelId="{4984C8D9-F3F8-4763-BE67-3DF2EE0C4514}" type="presParOf" srcId="{608C6D3A-F4E8-468F-ABA9-88BB8E0800C9}" destId="{81822F76-2E63-49D1-B020-105FE4BBE664}" srcOrd="0" destOrd="0" presId="urn:microsoft.com/office/officeart/2005/8/layout/hierarchy6"/>
    <dgm:cxn modelId="{1FDB1D86-A8C7-40E5-BA5E-8CA15ED5B489}" type="presParOf" srcId="{608C6D3A-F4E8-468F-ABA9-88BB8E0800C9}" destId="{03761861-A1DB-433F-B4DA-6C11A2D31473}" srcOrd="1" destOrd="0" presId="urn:microsoft.com/office/officeart/2005/8/layout/hierarchy6"/>
    <dgm:cxn modelId="{280FA73C-7CAE-4F53-BF19-CD4E82CC1DDD}" type="presParOf" srcId="{03761861-A1DB-433F-B4DA-6C11A2D31473}" destId="{35BE42FA-04B7-46B9-9DC9-785326510828}" srcOrd="0" destOrd="0" presId="urn:microsoft.com/office/officeart/2005/8/layout/hierarchy6"/>
    <dgm:cxn modelId="{3144A44D-343E-43E0-B688-04DE2CCB563F}" type="presParOf" srcId="{03761861-A1DB-433F-B4DA-6C11A2D31473}" destId="{D313DE54-4627-459D-837B-9FB92C81E4A0}" srcOrd="1" destOrd="0" presId="urn:microsoft.com/office/officeart/2005/8/layout/hierarchy6"/>
    <dgm:cxn modelId="{7C9AED4F-6859-47D8-8CC9-EE7E94CF308C}" type="presParOf" srcId="{D313DE54-4627-459D-837B-9FB92C81E4A0}" destId="{FE651D1F-CB32-4104-B0A1-E7947CBFCE88}" srcOrd="0" destOrd="0" presId="urn:microsoft.com/office/officeart/2005/8/layout/hierarchy6"/>
    <dgm:cxn modelId="{F7B16642-46C6-41B9-9364-2D84B243A198}" type="presParOf" srcId="{D313DE54-4627-459D-837B-9FB92C81E4A0}" destId="{F9749501-386C-4CD1-A45B-1C2F2E6B2BC6}" srcOrd="1" destOrd="0" presId="urn:microsoft.com/office/officeart/2005/8/layout/hierarchy6"/>
    <dgm:cxn modelId="{D0E1209E-620D-4366-B0F1-A0C2A5314D95}" type="presParOf" srcId="{F9749501-386C-4CD1-A45B-1C2F2E6B2BC6}" destId="{DC6A5C6E-E857-4B88-ABC0-21F2386B1DCC}" srcOrd="0" destOrd="0" presId="urn:microsoft.com/office/officeart/2005/8/layout/hierarchy6"/>
    <dgm:cxn modelId="{878C4DA6-99C3-40CE-B798-46E0D80632EB}" type="presParOf" srcId="{F9749501-386C-4CD1-A45B-1C2F2E6B2BC6}" destId="{BB5D5BE4-EBE5-440F-9A34-7D9A3F1F7BF9}" srcOrd="1" destOrd="0" presId="urn:microsoft.com/office/officeart/2005/8/layout/hierarchy6"/>
    <dgm:cxn modelId="{E1832DF4-735C-4431-8D95-B027EB29E736}" type="presParOf" srcId="{BB5D5BE4-EBE5-440F-9A34-7D9A3F1F7BF9}" destId="{D2244F19-23F1-4871-A3B6-D057B87767C6}" srcOrd="0" destOrd="0" presId="urn:microsoft.com/office/officeart/2005/8/layout/hierarchy6"/>
    <dgm:cxn modelId="{4F0DF9F8-0B77-4786-AB5A-E078BBE32239}" type="presParOf" srcId="{BB5D5BE4-EBE5-440F-9A34-7D9A3F1F7BF9}" destId="{11E97CD3-DA11-4554-8B2C-C750223C17BA}" srcOrd="1" destOrd="0" presId="urn:microsoft.com/office/officeart/2005/8/layout/hierarchy6"/>
    <dgm:cxn modelId="{BE5E215F-0E23-4397-95DA-BB9F1ECFD662}" type="presParOf" srcId="{11E97CD3-DA11-4554-8B2C-C750223C17BA}" destId="{0EAE9532-8155-4948-A207-E37D85852F05}" srcOrd="0" destOrd="0" presId="urn:microsoft.com/office/officeart/2005/8/layout/hierarchy6"/>
    <dgm:cxn modelId="{AF4565E5-AE74-4B0D-9289-4E35BA673506}" type="presParOf" srcId="{11E97CD3-DA11-4554-8B2C-C750223C17BA}" destId="{9B59A3DF-2B7C-465E-A31D-3C780E099426}" srcOrd="1" destOrd="0" presId="urn:microsoft.com/office/officeart/2005/8/layout/hierarchy6"/>
    <dgm:cxn modelId="{8DA79A86-42DE-40C9-AD18-769EACB2C819}" type="presParOf" srcId="{BB5D5BE4-EBE5-440F-9A34-7D9A3F1F7BF9}" destId="{B204F993-2DCC-46D5-BCA8-DD567176A1EF}" srcOrd="2" destOrd="0" presId="urn:microsoft.com/office/officeart/2005/8/layout/hierarchy6"/>
    <dgm:cxn modelId="{32492C69-B9C0-4187-B241-7084C98E16AF}" type="presParOf" srcId="{BB5D5BE4-EBE5-440F-9A34-7D9A3F1F7BF9}" destId="{116368EA-EAA9-45F3-864D-E60DB0CC06B7}" srcOrd="3" destOrd="0" presId="urn:microsoft.com/office/officeart/2005/8/layout/hierarchy6"/>
    <dgm:cxn modelId="{2BC73F40-4F02-4F2E-955B-957A5FEA3169}" type="presParOf" srcId="{116368EA-EAA9-45F3-864D-E60DB0CC06B7}" destId="{33A0F74A-CD87-4F63-A256-2015937DCE86}" srcOrd="0" destOrd="0" presId="urn:microsoft.com/office/officeart/2005/8/layout/hierarchy6"/>
    <dgm:cxn modelId="{286426D5-BFBD-4C4C-A2FD-0375599C0669}" type="presParOf" srcId="{116368EA-EAA9-45F3-864D-E60DB0CC06B7}" destId="{13CB6078-EF9E-43E2-9BE1-6CE65E0D2263}" srcOrd="1" destOrd="0" presId="urn:microsoft.com/office/officeart/2005/8/layout/hierarchy6"/>
    <dgm:cxn modelId="{52D3188E-5DB7-4D74-8156-AF47CAD8DF00}" type="presParOf" srcId="{BB5D5BE4-EBE5-440F-9A34-7D9A3F1F7BF9}" destId="{64059B4B-9F34-42D2-8156-4BC87A791639}" srcOrd="4" destOrd="0" presId="urn:microsoft.com/office/officeart/2005/8/layout/hierarchy6"/>
    <dgm:cxn modelId="{11040F1C-344E-4E2C-99BA-2E51FD955283}" type="presParOf" srcId="{BB5D5BE4-EBE5-440F-9A34-7D9A3F1F7BF9}" destId="{349067E8-7E10-4118-A92F-503630FD5D07}" srcOrd="5" destOrd="0" presId="urn:microsoft.com/office/officeart/2005/8/layout/hierarchy6"/>
    <dgm:cxn modelId="{49F21537-96D7-4A3E-9618-764C825B1388}" type="presParOf" srcId="{349067E8-7E10-4118-A92F-503630FD5D07}" destId="{3D6D751F-7BDD-4CEF-A921-4B563016F971}" srcOrd="0" destOrd="0" presId="urn:microsoft.com/office/officeart/2005/8/layout/hierarchy6"/>
    <dgm:cxn modelId="{8F088EA7-2AE1-4584-A7D4-72FFCEBE0EE2}" type="presParOf" srcId="{349067E8-7E10-4118-A92F-503630FD5D07}" destId="{6B5B5116-BD5F-4D84-9814-ED224794A396}" srcOrd="1" destOrd="0" presId="urn:microsoft.com/office/officeart/2005/8/layout/hierarchy6"/>
    <dgm:cxn modelId="{4E015DF5-5A49-44DF-8490-89518EE94E45}" type="presParOf" srcId="{D313DE54-4627-459D-837B-9FB92C81E4A0}" destId="{E62AD691-8E3C-4E96-999C-7F7450D3866D}" srcOrd="2" destOrd="0" presId="urn:microsoft.com/office/officeart/2005/8/layout/hierarchy6"/>
    <dgm:cxn modelId="{C0C40F08-4144-490B-941A-635848418BC2}" type="presParOf" srcId="{D313DE54-4627-459D-837B-9FB92C81E4A0}" destId="{75D320D1-AFE6-44E1-B49A-807CC15396DC}" srcOrd="3" destOrd="0" presId="urn:microsoft.com/office/officeart/2005/8/layout/hierarchy6"/>
    <dgm:cxn modelId="{117F2AFE-2BC7-46FF-94CC-70B18908254F}" type="presParOf" srcId="{75D320D1-AFE6-44E1-B49A-807CC15396DC}" destId="{CF346151-5C14-4A9F-B949-92CE4F2E1713}" srcOrd="0" destOrd="0" presId="urn:microsoft.com/office/officeart/2005/8/layout/hierarchy6"/>
    <dgm:cxn modelId="{56CC8B02-CCF6-48AD-9452-A1FC56234898}" type="presParOf" srcId="{75D320D1-AFE6-44E1-B49A-807CC15396DC}" destId="{CF271D0A-3A55-443F-892D-D93C8F231CBD}" srcOrd="1" destOrd="0" presId="urn:microsoft.com/office/officeart/2005/8/layout/hierarchy6"/>
    <dgm:cxn modelId="{215067A0-5F52-429D-B5F6-C7C45DF4C4DF}" type="presParOf" srcId="{CF271D0A-3A55-443F-892D-D93C8F231CBD}" destId="{E8EED8A9-EF49-473F-BB19-FB5CA5C03D9F}" srcOrd="0" destOrd="0" presId="urn:microsoft.com/office/officeart/2005/8/layout/hierarchy6"/>
    <dgm:cxn modelId="{E42959D8-B2C4-454C-876F-B021BEFE49C2}" type="presParOf" srcId="{CF271D0A-3A55-443F-892D-D93C8F231CBD}" destId="{B40E015A-CBF4-4148-8C65-529C4B6C8DD1}" srcOrd="1" destOrd="0" presId="urn:microsoft.com/office/officeart/2005/8/layout/hierarchy6"/>
    <dgm:cxn modelId="{AAAD1C89-2CDE-47E3-B88E-1B40B306127E}" type="presParOf" srcId="{B40E015A-CBF4-4148-8C65-529C4B6C8DD1}" destId="{A080033A-4C49-465F-BAF2-574892E92DAA}" srcOrd="0" destOrd="0" presId="urn:microsoft.com/office/officeart/2005/8/layout/hierarchy6"/>
    <dgm:cxn modelId="{4FCBE80B-28FC-409F-B2BA-94EB21987C44}" type="presParOf" srcId="{B40E015A-CBF4-4148-8C65-529C4B6C8DD1}" destId="{01BB1C1E-2EBA-4469-866C-95B6AA1447FF}" srcOrd="1" destOrd="0" presId="urn:microsoft.com/office/officeart/2005/8/layout/hierarchy6"/>
    <dgm:cxn modelId="{C92A1F8F-8B7C-49D5-ACBE-063D8CDC1A21}" type="presParOf" srcId="{01BB1C1E-2EBA-4469-866C-95B6AA1447FF}" destId="{92F8693F-B6D0-4613-991A-8AF91D9C3836}" srcOrd="0" destOrd="0" presId="urn:microsoft.com/office/officeart/2005/8/layout/hierarchy6"/>
    <dgm:cxn modelId="{9AC1B98B-D0EC-4C11-AF1B-3DD1109C7BEE}" type="presParOf" srcId="{01BB1C1E-2EBA-4469-866C-95B6AA1447FF}" destId="{E9BDD3A8-BD11-433B-AA42-D6A5A09AD624}" srcOrd="1" destOrd="0" presId="urn:microsoft.com/office/officeart/2005/8/layout/hierarchy6"/>
    <dgm:cxn modelId="{A3ABD5D6-B25A-4F5A-9FFE-F91C38E75A21}" type="presParOf" srcId="{E9BDD3A8-BD11-433B-AA42-D6A5A09AD624}" destId="{EA3D4ACB-19F2-40BC-866B-3431B08B1250}" srcOrd="0" destOrd="0" presId="urn:microsoft.com/office/officeart/2005/8/layout/hierarchy6"/>
    <dgm:cxn modelId="{A21B0A49-E11B-45A8-9587-9633CDCDD94E}" type="presParOf" srcId="{E9BDD3A8-BD11-433B-AA42-D6A5A09AD624}" destId="{93ED525C-FCEE-4A15-B088-A668914501AC}" srcOrd="1" destOrd="0" presId="urn:microsoft.com/office/officeart/2005/8/layout/hierarchy6"/>
    <dgm:cxn modelId="{4405A146-044A-4D05-822B-0EE7109E6D7D}" type="presParOf" srcId="{01BB1C1E-2EBA-4469-866C-95B6AA1447FF}" destId="{19975EF4-106E-4116-B612-39E03EA5B07E}" srcOrd="2" destOrd="0" presId="urn:microsoft.com/office/officeart/2005/8/layout/hierarchy6"/>
    <dgm:cxn modelId="{FD3F2E4C-F53E-4AE5-B420-8C1F5798C111}" type="presParOf" srcId="{01BB1C1E-2EBA-4469-866C-95B6AA1447FF}" destId="{86C69958-CD73-4FB0-B1AB-9B8954B0591E}" srcOrd="3" destOrd="0" presId="urn:microsoft.com/office/officeart/2005/8/layout/hierarchy6"/>
    <dgm:cxn modelId="{6D91BC9B-425E-4705-BBA4-F5D18A1F1F01}" type="presParOf" srcId="{86C69958-CD73-4FB0-B1AB-9B8954B0591E}" destId="{2FB74B01-CEBF-4711-850E-BED1DC7F210D}" srcOrd="0" destOrd="0" presId="urn:microsoft.com/office/officeart/2005/8/layout/hierarchy6"/>
    <dgm:cxn modelId="{75E13CF0-12BE-463E-B16E-BF6BAFDACA61}" type="presParOf" srcId="{86C69958-CD73-4FB0-B1AB-9B8954B0591E}" destId="{477A6CD6-098D-4B23-9559-CE141FD86E85}" srcOrd="1" destOrd="0" presId="urn:microsoft.com/office/officeart/2005/8/layout/hierarchy6"/>
    <dgm:cxn modelId="{E740BC07-689B-4AB2-A320-ACA36649E05D}" type="presParOf" srcId="{D313DE54-4627-459D-837B-9FB92C81E4A0}" destId="{79944560-6FCB-4FC8-9EEB-928880498917}" srcOrd="4" destOrd="0" presId="urn:microsoft.com/office/officeart/2005/8/layout/hierarchy6"/>
    <dgm:cxn modelId="{C41F4065-15E6-4A6C-A09B-430F8DE1CD58}" type="presParOf" srcId="{D313DE54-4627-459D-837B-9FB92C81E4A0}" destId="{10083DFB-C21D-4A54-AA15-BC996A36E167}" srcOrd="5" destOrd="0" presId="urn:microsoft.com/office/officeart/2005/8/layout/hierarchy6"/>
    <dgm:cxn modelId="{9BF3B8C7-0C5B-483F-AB24-984433E85B47}" type="presParOf" srcId="{10083DFB-C21D-4A54-AA15-BC996A36E167}" destId="{71842DDB-15B1-41A8-AD87-C80E996BADAE}" srcOrd="0" destOrd="0" presId="urn:microsoft.com/office/officeart/2005/8/layout/hierarchy6"/>
    <dgm:cxn modelId="{7CB43CC4-A44B-41FD-B684-4E2CFEA75974}" type="presParOf" srcId="{10083DFB-C21D-4A54-AA15-BC996A36E167}" destId="{9D3AEA60-8165-4FF6-8EE7-E3031054F08C}" srcOrd="1" destOrd="0" presId="urn:microsoft.com/office/officeart/2005/8/layout/hierarchy6"/>
    <dgm:cxn modelId="{A1771B62-7878-48F7-9298-A74CD1E6981D}" type="presParOf" srcId="{022E7B88-3565-421D-A3FC-C73974B9E11F}" destId="{4909A4C7-7A5E-46BD-916B-CE48794DC53D}" srcOrd="2" destOrd="0" presId="urn:microsoft.com/office/officeart/2005/8/layout/hierarchy6"/>
    <dgm:cxn modelId="{8A463790-A10E-4BA6-950F-7D04BE01E07B}" type="presParOf" srcId="{022E7B88-3565-421D-A3FC-C73974B9E11F}" destId="{A09D989F-FD1D-41A4-968B-2C72DA5A6853}" srcOrd="3" destOrd="0" presId="urn:microsoft.com/office/officeart/2005/8/layout/hierarchy6"/>
    <dgm:cxn modelId="{8D8FDF62-DA26-46A4-B7D5-D7882724849C}" type="presParOf" srcId="{A09D989F-FD1D-41A4-968B-2C72DA5A6853}" destId="{D058D0F8-1CCD-47EA-926F-2C07534C0A2A}" srcOrd="0" destOrd="0" presId="urn:microsoft.com/office/officeart/2005/8/layout/hierarchy6"/>
    <dgm:cxn modelId="{B9DA2ADA-F5B0-45EF-AA88-0DE91341C9E6}" type="presParOf" srcId="{A09D989F-FD1D-41A4-968B-2C72DA5A6853}" destId="{9266069E-42F0-4874-8C44-6836C5C11601}" srcOrd="1" destOrd="0" presId="urn:microsoft.com/office/officeart/2005/8/layout/hierarchy6"/>
    <dgm:cxn modelId="{2EB6B170-AB49-4A79-93A4-26FDAE85C4C4}" type="presParOf" srcId="{9266069E-42F0-4874-8C44-6836C5C11601}" destId="{27C8EB21-192D-4940-A3CE-DEDA691247D2}" srcOrd="0" destOrd="0" presId="urn:microsoft.com/office/officeart/2005/8/layout/hierarchy6"/>
    <dgm:cxn modelId="{94B62C51-C9E1-49FB-954C-902C171628EA}" type="presParOf" srcId="{9266069E-42F0-4874-8C44-6836C5C11601}" destId="{CCF56F27-D88C-4D9C-A1B9-A2CBA9926178}" srcOrd="1" destOrd="0" presId="urn:microsoft.com/office/officeart/2005/8/layout/hierarchy6"/>
    <dgm:cxn modelId="{615EB938-2C51-49C1-8722-998869DFE180}" type="presParOf" srcId="{CCF56F27-D88C-4D9C-A1B9-A2CBA9926178}" destId="{534E7259-994F-4E8D-89B0-B1AFC36F08E1}" srcOrd="0" destOrd="0" presId="urn:microsoft.com/office/officeart/2005/8/layout/hierarchy6"/>
    <dgm:cxn modelId="{443AB4C7-1AFD-4C91-A198-D3035989A76E}" type="presParOf" srcId="{CCF56F27-D88C-4D9C-A1B9-A2CBA9926178}" destId="{4F5512F9-4EB8-457B-A1C0-1A9016E505EA}" srcOrd="1" destOrd="0" presId="urn:microsoft.com/office/officeart/2005/8/layout/hierarchy6"/>
    <dgm:cxn modelId="{247EC14E-6A94-47F7-8BD4-99817C91CE6B}" type="presParOf" srcId="{9266069E-42F0-4874-8C44-6836C5C11601}" destId="{35552435-5182-4AB2-A8AA-A222E6E4B6D8}" srcOrd="2" destOrd="0" presId="urn:microsoft.com/office/officeart/2005/8/layout/hierarchy6"/>
    <dgm:cxn modelId="{E2705F24-B98D-403F-8FDD-4EAF83D4115B}" type="presParOf" srcId="{9266069E-42F0-4874-8C44-6836C5C11601}" destId="{56C8A1C5-1B01-4246-8529-CC83A5E9C2BE}" srcOrd="3" destOrd="0" presId="urn:microsoft.com/office/officeart/2005/8/layout/hierarchy6"/>
    <dgm:cxn modelId="{A2886763-0449-49B3-B19C-86F2D1F55B5A}" type="presParOf" srcId="{56C8A1C5-1B01-4246-8529-CC83A5E9C2BE}" destId="{C8D180FA-BAAE-4041-B3F4-BF46FA262F5A}" srcOrd="0" destOrd="0" presId="urn:microsoft.com/office/officeart/2005/8/layout/hierarchy6"/>
    <dgm:cxn modelId="{1C10BF75-459B-4863-8195-E56BE3EE7D05}" type="presParOf" srcId="{56C8A1C5-1B01-4246-8529-CC83A5E9C2BE}" destId="{BA230188-A3A7-42DA-9696-65535FB07488}" srcOrd="1" destOrd="0" presId="urn:microsoft.com/office/officeart/2005/8/layout/hierarchy6"/>
    <dgm:cxn modelId="{9EFF176C-0644-4AA6-90AF-A59F35DA03E6}" type="presParOf" srcId="{BA230188-A3A7-42DA-9696-65535FB07488}" destId="{B6893C9E-0B66-428F-B220-BC290AA3EF67}" srcOrd="0" destOrd="0" presId="urn:microsoft.com/office/officeart/2005/8/layout/hierarchy6"/>
    <dgm:cxn modelId="{B3299FFB-2335-4FFD-B618-EBD2D318852E}" type="presParOf" srcId="{BA230188-A3A7-42DA-9696-65535FB07488}" destId="{17558042-4E67-4C1E-B6AD-0AE0B63B8068}" srcOrd="1" destOrd="0" presId="urn:microsoft.com/office/officeart/2005/8/layout/hierarchy6"/>
    <dgm:cxn modelId="{4968ED63-F7F2-48A5-B0FA-B16A12096D73}" type="presParOf" srcId="{17558042-4E67-4C1E-B6AD-0AE0B63B8068}" destId="{5A29D708-2547-44A8-8DBF-60BBC61D3563}" srcOrd="0" destOrd="0" presId="urn:microsoft.com/office/officeart/2005/8/layout/hierarchy6"/>
    <dgm:cxn modelId="{1967C1AE-DD4F-4F85-80B7-F5EEC204ED4B}" type="presParOf" srcId="{17558042-4E67-4C1E-B6AD-0AE0B63B8068}" destId="{9F66AF66-CE4D-4D25-9D83-54889A3C117F}" srcOrd="1" destOrd="0" presId="urn:microsoft.com/office/officeart/2005/8/layout/hierarchy6"/>
    <dgm:cxn modelId="{BE3FEB3C-2BCE-4396-B3B4-FDCF95752418}" type="presParOf" srcId="{9F66AF66-CE4D-4D25-9D83-54889A3C117F}" destId="{7D0FEA0A-D599-4292-B908-C268EEBDB547}" srcOrd="0" destOrd="0" presId="urn:microsoft.com/office/officeart/2005/8/layout/hierarchy6"/>
    <dgm:cxn modelId="{513A7E4B-21B2-4579-9D3C-B823B1ABAE94}" type="presParOf" srcId="{9F66AF66-CE4D-4D25-9D83-54889A3C117F}" destId="{9207FFBF-79CB-4B3E-B0AA-9BA35BD3AB70}" srcOrd="1" destOrd="0" presId="urn:microsoft.com/office/officeart/2005/8/layout/hierarchy6"/>
    <dgm:cxn modelId="{96ABC5C7-B749-4BFA-AB0C-D31E0368B192}" type="presParOf" srcId="{9207FFBF-79CB-4B3E-B0AA-9BA35BD3AB70}" destId="{AC88BD35-CF65-4720-870F-0E374178F897}" srcOrd="0" destOrd="0" presId="urn:microsoft.com/office/officeart/2005/8/layout/hierarchy6"/>
    <dgm:cxn modelId="{F585C6BE-FBA9-4E3E-86AB-C73B0430DA13}" type="presParOf" srcId="{9207FFBF-79CB-4B3E-B0AA-9BA35BD3AB70}" destId="{85A94929-3BF7-4BE2-8693-CD5DB171EB99}" srcOrd="1" destOrd="0" presId="urn:microsoft.com/office/officeart/2005/8/layout/hierarchy6"/>
    <dgm:cxn modelId="{260AC0B8-6326-4C1F-8544-25E52CB3C966}" type="presParOf" srcId="{022E7B88-3565-421D-A3FC-C73974B9E11F}" destId="{1D8B4938-82FB-4791-9CD4-9B8C64E87061}" srcOrd="4" destOrd="0" presId="urn:microsoft.com/office/officeart/2005/8/layout/hierarchy6"/>
    <dgm:cxn modelId="{4E5A0172-5D8B-4A9A-8054-CEB57BFB7371}" type="presParOf" srcId="{022E7B88-3565-421D-A3FC-C73974B9E11F}" destId="{061F3294-454F-4C48-BD9A-F5B0A3F14E8D}" srcOrd="5" destOrd="0" presId="urn:microsoft.com/office/officeart/2005/8/layout/hierarchy6"/>
    <dgm:cxn modelId="{887E8AD0-2E76-4664-B7CC-EB9C12747ED0}" type="presParOf" srcId="{061F3294-454F-4C48-BD9A-F5B0A3F14E8D}" destId="{C10C12C8-38CF-4DC9-A7D1-85ACD6A68079}" srcOrd="0" destOrd="0" presId="urn:microsoft.com/office/officeart/2005/8/layout/hierarchy6"/>
    <dgm:cxn modelId="{00C7FB7A-8359-401D-870E-21A1D626A641}" type="presParOf" srcId="{061F3294-454F-4C48-BD9A-F5B0A3F14E8D}" destId="{9959E091-DC78-4B50-9636-D1C6AEDC590C}" srcOrd="1" destOrd="0" presId="urn:microsoft.com/office/officeart/2005/8/layout/hierarchy6"/>
    <dgm:cxn modelId="{FC3F5425-722B-4FE1-BF6C-A916745B98D0}" type="presParOf" srcId="{9959E091-DC78-4B50-9636-D1C6AEDC590C}" destId="{09CF0FB0-3E34-4E45-91BB-9F3935499402}" srcOrd="0" destOrd="0" presId="urn:microsoft.com/office/officeart/2005/8/layout/hierarchy6"/>
    <dgm:cxn modelId="{8A83DEA1-2CC2-4039-88B1-089D751DFD29}" type="presParOf" srcId="{9959E091-DC78-4B50-9636-D1C6AEDC590C}" destId="{A6A33CB2-FE79-4AB6-90C2-C265BFC3FFC7}" srcOrd="1" destOrd="0" presId="urn:microsoft.com/office/officeart/2005/8/layout/hierarchy6"/>
    <dgm:cxn modelId="{84E93C6B-F15D-4E96-ABB6-6AAE1C51AAB3}" type="presParOf" srcId="{A6A33CB2-FE79-4AB6-90C2-C265BFC3FFC7}" destId="{2505369C-5D30-422E-BB36-99BDBC38E802}" srcOrd="0" destOrd="0" presId="urn:microsoft.com/office/officeart/2005/8/layout/hierarchy6"/>
    <dgm:cxn modelId="{D33F21D8-DC1C-40E4-A6AD-56A47C05E620}" type="presParOf" srcId="{A6A33CB2-FE79-4AB6-90C2-C265BFC3FFC7}" destId="{14E76179-8F14-4106-80D1-B714D53D9430}" srcOrd="1" destOrd="0" presId="urn:microsoft.com/office/officeart/2005/8/layout/hierarchy6"/>
    <dgm:cxn modelId="{ABCABB87-F931-4F40-9700-2C163DC9DFB8}" type="presParOf" srcId="{14E76179-8F14-4106-80D1-B714D53D9430}" destId="{31F0529C-7481-47D8-A331-121626F6EB9F}" srcOrd="0" destOrd="0" presId="urn:microsoft.com/office/officeart/2005/8/layout/hierarchy6"/>
    <dgm:cxn modelId="{D73F0B01-E755-483E-8C9A-D1DE7405B423}" type="presParOf" srcId="{14E76179-8F14-4106-80D1-B714D53D9430}" destId="{5D17F15C-0620-4A97-A960-DEB7FE7722C4}" srcOrd="1" destOrd="0" presId="urn:microsoft.com/office/officeart/2005/8/layout/hierarchy6"/>
    <dgm:cxn modelId="{04E62BB6-A046-4909-A4F0-55E266DAFFBD}" type="presParOf" srcId="{5D17F15C-0620-4A97-A960-DEB7FE7722C4}" destId="{D3C011A0-EA75-42F9-B21B-169DD79CDD6C}" srcOrd="0" destOrd="0" presId="urn:microsoft.com/office/officeart/2005/8/layout/hierarchy6"/>
    <dgm:cxn modelId="{D0F3BB97-05EF-4559-8522-4EC59E65041B}" type="presParOf" srcId="{5D17F15C-0620-4A97-A960-DEB7FE7722C4}" destId="{EE3D5998-A8DF-4968-BBD0-9A79A5A399A5}" srcOrd="1" destOrd="0" presId="urn:microsoft.com/office/officeart/2005/8/layout/hierarchy6"/>
    <dgm:cxn modelId="{5F3E876E-D193-42C8-AF84-547DAB6AC8B0}" type="presParOf" srcId="{EE3D5998-A8DF-4968-BBD0-9A79A5A399A5}" destId="{255B4B62-1142-4CEA-BE8A-384499584AEF}" srcOrd="0" destOrd="0" presId="urn:microsoft.com/office/officeart/2005/8/layout/hierarchy6"/>
    <dgm:cxn modelId="{0EDC8497-135E-4833-AE32-74558C8A895F}" type="presParOf" srcId="{EE3D5998-A8DF-4968-BBD0-9A79A5A399A5}" destId="{56DF8198-F61E-4112-BF8A-7C1B73C313FF}" srcOrd="1" destOrd="0" presId="urn:microsoft.com/office/officeart/2005/8/layout/hierarchy6"/>
    <dgm:cxn modelId="{EEFA077B-C830-4341-AA7F-C240D708735D}" type="presParOf" srcId="{56DF8198-F61E-4112-BF8A-7C1B73C313FF}" destId="{77828465-EF71-4EBB-AA4C-9765647F2960}" srcOrd="0" destOrd="0" presId="urn:microsoft.com/office/officeart/2005/8/layout/hierarchy6"/>
    <dgm:cxn modelId="{045CAB35-550C-420F-8A0C-0FA029E0E365}" type="presParOf" srcId="{56DF8198-F61E-4112-BF8A-7C1B73C313FF}" destId="{D67954DF-FC39-4A68-A858-861713D11631}" srcOrd="1" destOrd="0" presId="urn:microsoft.com/office/officeart/2005/8/layout/hierarchy6"/>
    <dgm:cxn modelId="{5A941874-BB36-4C07-A00E-840B3F5C3FB8}" type="presParOf" srcId="{EE3D5998-A8DF-4968-BBD0-9A79A5A399A5}" destId="{C75429AA-F9F7-4FFF-B666-F11A2A636F5D}" srcOrd="2" destOrd="0" presId="urn:microsoft.com/office/officeart/2005/8/layout/hierarchy6"/>
    <dgm:cxn modelId="{6D25FE90-E241-4E27-AE94-665C249B28E3}" type="presParOf" srcId="{EE3D5998-A8DF-4968-BBD0-9A79A5A399A5}" destId="{76A001BB-7EC8-4437-9BD2-65D6204263CB}" srcOrd="3" destOrd="0" presId="urn:microsoft.com/office/officeart/2005/8/layout/hierarchy6"/>
    <dgm:cxn modelId="{DDBDEB45-E93B-42A0-B692-00846B557BF3}" type="presParOf" srcId="{76A001BB-7EC8-4437-9BD2-65D6204263CB}" destId="{779F254D-4786-4A6F-9F60-96FE9E2F5E8C}" srcOrd="0" destOrd="0" presId="urn:microsoft.com/office/officeart/2005/8/layout/hierarchy6"/>
    <dgm:cxn modelId="{66AADBA3-942D-43F1-A119-5354244C9982}" type="presParOf" srcId="{76A001BB-7EC8-4437-9BD2-65D6204263CB}" destId="{87874F61-B67D-443E-A27F-B95E9022EAA1}" srcOrd="1" destOrd="0" presId="urn:microsoft.com/office/officeart/2005/8/layout/hierarchy6"/>
    <dgm:cxn modelId="{0E70E995-2979-4390-8C91-4D84C1550BFA}" type="presParOf" srcId="{022E7B88-3565-421D-A3FC-C73974B9E11F}" destId="{DDFB8F09-02A7-452D-94C0-5AB9D960B24E}" srcOrd="6" destOrd="0" presId="urn:microsoft.com/office/officeart/2005/8/layout/hierarchy6"/>
    <dgm:cxn modelId="{96A50067-5C7F-4544-90AF-10343F21B623}" type="presParOf" srcId="{022E7B88-3565-421D-A3FC-C73974B9E11F}" destId="{9B33A608-3B82-42DA-8EDC-196B416AC224}" srcOrd="7" destOrd="0" presId="urn:microsoft.com/office/officeart/2005/8/layout/hierarchy6"/>
    <dgm:cxn modelId="{B8FDE719-DD2A-44FD-AD02-99A32573E9C0}" type="presParOf" srcId="{9B33A608-3B82-42DA-8EDC-196B416AC224}" destId="{A7364677-71BC-4352-AF77-49EA4DA26FE1}" srcOrd="0" destOrd="0" presId="urn:microsoft.com/office/officeart/2005/8/layout/hierarchy6"/>
    <dgm:cxn modelId="{77AB1818-45A0-4B51-AA59-D8F941FD7F22}" type="presParOf" srcId="{9B33A608-3B82-42DA-8EDC-196B416AC224}" destId="{2CDC8047-EF88-4B34-B556-6B5E4D2C287D}" srcOrd="1" destOrd="0" presId="urn:microsoft.com/office/officeart/2005/8/layout/hierarchy6"/>
    <dgm:cxn modelId="{1B5C0739-97B2-45C4-A178-F6B61B75A46A}" type="presParOf" srcId="{2CDC8047-EF88-4B34-B556-6B5E4D2C287D}" destId="{0138C95A-91F8-4815-8E29-41D1ABC9F126}" srcOrd="0" destOrd="0" presId="urn:microsoft.com/office/officeart/2005/8/layout/hierarchy6"/>
    <dgm:cxn modelId="{AC5A3604-6663-44AF-B1F9-C5D17A0C985B}" type="presParOf" srcId="{2CDC8047-EF88-4B34-B556-6B5E4D2C287D}" destId="{D0587928-69B7-4CD8-8C03-1F5A0FA1E77D}" srcOrd="1" destOrd="0" presId="urn:microsoft.com/office/officeart/2005/8/layout/hierarchy6"/>
    <dgm:cxn modelId="{815877F5-47D3-45E9-9685-FDBEED6726A0}" type="presParOf" srcId="{D0587928-69B7-4CD8-8C03-1F5A0FA1E77D}" destId="{50B2F97B-FD1D-4B6B-93FE-04AE9A852C74}" srcOrd="0" destOrd="0" presId="urn:microsoft.com/office/officeart/2005/8/layout/hierarchy6"/>
    <dgm:cxn modelId="{D90AA194-E840-4E52-9873-538BD66EF7F7}" type="presParOf" srcId="{D0587928-69B7-4CD8-8C03-1F5A0FA1E77D}" destId="{192DB1D4-CEAA-40A2-9803-B4AEA2004828}" srcOrd="1" destOrd="0" presId="urn:microsoft.com/office/officeart/2005/8/layout/hierarchy6"/>
    <dgm:cxn modelId="{D2612B2E-D1A2-4A6B-B7E0-292240199BB1}" type="presParOf" srcId="{192DB1D4-CEAA-40A2-9803-B4AEA2004828}" destId="{11A45462-94D8-4E57-8212-24B53F0B15DF}" srcOrd="0" destOrd="0" presId="urn:microsoft.com/office/officeart/2005/8/layout/hierarchy6"/>
    <dgm:cxn modelId="{00A6A4F6-4614-4141-A27F-1D99977235E9}" type="presParOf" srcId="{192DB1D4-CEAA-40A2-9803-B4AEA2004828}" destId="{42CF898D-9F71-4088-B88C-5AF93D9E8685}" srcOrd="1" destOrd="0" presId="urn:microsoft.com/office/officeart/2005/8/layout/hierarchy6"/>
    <dgm:cxn modelId="{4D69419E-51C3-4124-A9D2-3BF8110D9158}" type="presParOf" srcId="{42CF898D-9F71-4088-B88C-5AF93D9E8685}" destId="{B09F76B7-77D7-4310-974E-5D0EFB904A56}" srcOrd="0" destOrd="0" presId="urn:microsoft.com/office/officeart/2005/8/layout/hierarchy6"/>
    <dgm:cxn modelId="{CAC648C9-FE87-4B07-8132-E428397B0DE5}" type="presParOf" srcId="{42CF898D-9F71-4088-B88C-5AF93D9E8685}" destId="{E9476849-4D25-44F7-AF3C-8CA4757777A7}" srcOrd="1" destOrd="0" presId="urn:microsoft.com/office/officeart/2005/8/layout/hierarchy6"/>
    <dgm:cxn modelId="{65CA1259-71A5-437A-ACBE-90CCA7D7CEDB}" type="presParOf" srcId="{192DB1D4-CEAA-40A2-9803-B4AEA2004828}" destId="{8EAC46F7-575C-4778-8C75-98D08C8EB5E2}" srcOrd="2" destOrd="0" presId="urn:microsoft.com/office/officeart/2005/8/layout/hierarchy6"/>
    <dgm:cxn modelId="{9CE702FF-0ED1-4A2A-BAA4-A5FD0139E45E}" type="presParOf" srcId="{192DB1D4-CEAA-40A2-9803-B4AEA2004828}" destId="{394C4D22-E918-4A6A-8062-F82DC4C848D2}" srcOrd="3" destOrd="0" presId="urn:microsoft.com/office/officeart/2005/8/layout/hierarchy6"/>
    <dgm:cxn modelId="{8C818168-94B3-4EAC-8321-B3A40A3A666A}" type="presParOf" srcId="{394C4D22-E918-4A6A-8062-F82DC4C848D2}" destId="{9D944662-CA82-4322-A915-EC8C17D79D75}" srcOrd="0" destOrd="0" presId="urn:microsoft.com/office/officeart/2005/8/layout/hierarchy6"/>
    <dgm:cxn modelId="{08519015-BDA4-434B-B5E3-16662A11E857}" type="presParOf" srcId="{394C4D22-E918-4A6A-8062-F82DC4C848D2}" destId="{4FF840B0-0949-41EA-B9FC-2D3379B5F9CB}" srcOrd="1" destOrd="0" presId="urn:microsoft.com/office/officeart/2005/8/layout/hierarchy6"/>
    <dgm:cxn modelId="{B244D13E-26B2-455C-B98E-B7405BFDB819}" type="presParOf" srcId="{4FF840B0-0949-41EA-B9FC-2D3379B5F9CB}" destId="{404F07F2-2F29-4145-910E-29F67F4F5C63}" srcOrd="0" destOrd="0" presId="urn:microsoft.com/office/officeart/2005/8/layout/hierarchy6"/>
    <dgm:cxn modelId="{B9852F9F-FA00-406F-BB00-20CEFDBA6946}" type="presParOf" srcId="{4FF840B0-0949-41EA-B9FC-2D3379B5F9CB}" destId="{3EB1228A-D9CA-46D8-8B45-EB8302EDE3F1}" srcOrd="1" destOrd="0" presId="urn:microsoft.com/office/officeart/2005/8/layout/hierarchy6"/>
    <dgm:cxn modelId="{54A6F7FA-327F-4752-9595-50BDD44A3602}" type="presParOf" srcId="{3EB1228A-D9CA-46D8-8B45-EB8302EDE3F1}" destId="{A7BFD35D-7242-4EF7-BB28-AE383AF2BC08}" srcOrd="0" destOrd="0" presId="urn:microsoft.com/office/officeart/2005/8/layout/hierarchy6"/>
    <dgm:cxn modelId="{4C1ADBA1-CF4B-4D3A-8172-0DD0D35C0D55}" type="presParOf" srcId="{3EB1228A-D9CA-46D8-8B45-EB8302EDE3F1}" destId="{E05EE05C-802D-4E1D-8794-B301C35062D8}" srcOrd="1" destOrd="0" presId="urn:microsoft.com/office/officeart/2005/8/layout/hierarchy6"/>
    <dgm:cxn modelId="{FC6095B5-C869-42C4-9944-78F767409067}" type="presParOf" srcId="{E05EE05C-802D-4E1D-8794-B301C35062D8}" destId="{9FDE837D-20EF-4272-870F-8BE142749779}" srcOrd="0" destOrd="0" presId="urn:microsoft.com/office/officeart/2005/8/layout/hierarchy6"/>
    <dgm:cxn modelId="{B4CDB2D2-C26A-4612-B59A-0A897CD018D0}" type="presParOf" srcId="{E05EE05C-802D-4E1D-8794-B301C35062D8}" destId="{A67102FA-7AA8-4BB5-B510-F6594BE3C136}" srcOrd="1" destOrd="0" presId="urn:microsoft.com/office/officeart/2005/8/layout/hierarchy6"/>
    <dgm:cxn modelId="{1E5DD830-4C6F-42ED-85B0-A4E8D8827CFF}" type="presParOf" srcId="{A67102FA-7AA8-4BB5-B510-F6594BE3C136}" destId="{3099EA2D-D826-4EFC-9D99-78BE3A65401B}" srcOrd="0" destOrd="0" presId="urn:microsoft.com/office/officeart/2005/8/layout/hierarchy6"/>
    <dgm:cxn modelId="{D65EBB1B-8A53-47D5-8B3E-93F768CFFE3F}" type="presParOf" srcId="{A67102FA-7AA8-4BB5-B510-F6594BE3C136}" destId="{86EC4FC8-70A8-4A1E-9370-5315293DC33D}" srcOrd="1" destOrd="0" presId="urn:microsoft.com/office/officeart/2005/8/layout/hierarchy6"/>
    <dgm:cxn modelId="{FA6C3802-52C3-4890-9D43-04A1A5DD9C7F}" type="presParOf" srcId="{D2A555DE-D166-4F16-93DA-74473FE37B47}" destId="{23C8278A-C1DB-4A70-BF0C-131ECFD5B0F9}" srcOrd="4" destOrd="0" presId="urn:microsoft.com/office/officeart/2005/8/layout/hierarchy6"/>
    <dgm:cxn modelId="{73C884BD-EC1E-4C6B-BE06-7EA53F0FC04D}" type="presParOf" srcId="{D2A555DE-D166-4F16-93DA-74473FE37B47}" destId="{90AC4015-35C6-497D-92D4-3E9DBEE75841}" srcOrd="5" destOrd="0" presId="urn:microsoft.com/office/officeart/2005/8/layout/hierarchy6"/>
    <dgm:cxn modelId="{6B960654-0A1E-4AF2-9D94-D3CF873F9958}" type="presParOf" srcId="{90AC4015-35C6-497D-92D4-3E9DBEE75841}" destId="{FC4886E1-B1A2-4D85-85F2-12E6C98B2A89}" srcOrd="0" destOrd="0" presId="urn:microsoft.com/office/officeart/2005/8/layout/hierarchy6"/>
    <dgm:cxn modelId="{A30D7968-A8BF-4012-8694-50E71DECB3E0}" type="presParOf" srcId="{90AC4015-35C6-497D-92D4-3E9DBEE75841}" destId="{E19F31A7-4D67-4364-BA4D-3429E1EB6F38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</a:t>
          </a:r>
          <a:r>
            <a:rPr lang="ko-KR" alt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eader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1D90BEA-803F-402F-9470-A2CECD7E97B0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footer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0AF3E26-EFB2-40DE-86A0-269C685AB6B7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body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C7E731F-7FE4-43D2-988A-0CB643AE0DCA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.category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배경 및 카테고리 리스트 박스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AAFD987-F423-4C17-BA83-4DE6810B9DA6}" type="parTrans" cxnId="{099ECF0C-F0FC-4455-9278-5D6AA2DCA9F8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5928C99-E564-470A-B742-97C31F9689EA}" type="sibTrans" cxnId="{099ECF0C-F0FC-4455-9278-5D6AA2DCA9F8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00BDC2A-48E9-4AA9-9740-9892232DF042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tapMenu_wrapper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탭 메뉴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D8076A46-8D08-494B-93C8-95ED4F37D710}" type="parTrans" cxnId="{BAEB91B1-298E-47BF-914A-CE14A7DB8D8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AC8036-61F0-4E82-A695-FA106386C307}" type="sibTrans" cxnId="{BAEB91B1-298E-47BF-914A-CE14A7DB8D8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FB39207-07E1-4BEB-BAD0-4C1434FB9A7C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list_info_</a:t>
          </a:r>
          <a:r>
            <a:rPr 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wrapper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개수 및 정렬버튼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155DB48-1FE2-43DE-B0A9-C33AA4ABB754}" type="parTrans" cxnId="{E1E6F035-603D-40F9-A424-8824DA28B07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E3A58D-CAEB-48CF-B6B0-CA0A47ADF2CF}" type="sibTrans" cxnId="{E1E6F035-603D-40F9-A424-8824DA28B07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8AEC9B1-A293-4802-81B6-EC7FF78C77E4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  <a:r>
            <a:rPr 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category_link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탭 메뉴 상단 링크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B13B2E14-98A3-4204-9D63-E32B9A44A7B5}" type="sibTrans" cxnId="{ED62E7FF-8914-40D6-8767-F3133941D93E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863347A-CC5D-44F2-9BD4-C87C88F29222}" type="parTrans" cxnId="{ED62E7FF-8914-40D6-8767-F3133941D93E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FF81ADA-721B-46B6-837E-9AA903B77014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  <a:r>
            <a:rPr 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category_list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카테고리 리스트박스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93B9435-EDE1-4ECE-81E5-24045B165D55}" type="sibTrans" cxnId="{CF583C19-5C5D-4EA2-81DE-12831BF4AB0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45AD6BE-9770-4BDD-A598-EFFCE059DD4C}" type="parTrans" cxnId="{CF583C19-5C5D-4EA2-81DE-12831BF4AB0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EA3B2A7-4E4C-4EDF-9E35-C5E886D778C7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list_container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상품목록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39C76B7-CAFF-4EFA-A92D-1F923CA83F1D}" type="parTrans" cxnId="{4E6493DF-5FE5-43CD-9D94-36B0DE7800F0}">
      <dgm:prSet/>
      <dgm:spPr/>
      <dgm:t>
        <a:bodyPr/>
        <a:lstStyle/>
        <a:p>
          <a:pPr latinLnBrk="1"/>
          <a:endParaRPr lang="ko-KR" altLang="en-US"/>
        </a:p>
      </dgm:t>
    </dgm:pt>
    <dgm:pt modelId="{87E652D8-F5CF-4836-9CF1-79EEFD882E76}" type="sibTrans" cxnId="{4E6493DF-5FE5-43CD-9D94-36B0DE7800F0}">
      <dgm:prSet/>
      <dgm:spPr/>
      <dgm:t>
        <a:bodyPr/>
        <a:lstStyle/>
        <a:p>
          <a:pPr latinLnBrk="1"/>
          <a:endParaRPr lang="ko-KR" altLang="en-US"/>
        </a:p>
      </dgm:t>
    </dgm:pt>
    <dgm:pt modelId="{EF8D578B-3045-4DE7-894E-EA67EA7FAD0B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list_info</a:t>
          </a:r>
          <a:endParaRPr lang="en-US" altLang="ko-KR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개수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3167FF5D-21B8-47E0-B642-3504513E71AC}" type="parTrans" cxnId="{AA9762D3-A142-4ED2-AD84-4DE04C30C014}">
      <dgm:prSet/>
      <dgm:spPr/>
      <dgm:t>
        <a:bodyPr/>
        <a:lstStyle/>
        <a:p>
          <a:pPr latinLnBrk="1"/>
          <a:endParaRPr lang="ko-KR" altLang="en-US"/>
        </a:p>
      </dgm:t>
    </dgm:pt>
    <dgm:pt modelId="{A065D0A4-7ACF-4A9C-8140-F3AE08AE2CFB}" type="sibTrans" cxnId="{AA9762D3-A142-4ED2-AD84-4DE04C30C014}">
      <dgm:prSet/>
      <dgm:spPr/>
      <dgm:t>
        <a:bodyPr/>
        <a:lstStyle/>
        <a:p>
          <a:pPr latinLnBrk="1"/>
          <a:endParaRPr lang="ko-KR" altLang="en-US"/>
        </a:p>
      </dgm:t>
    </dgm:pt>
    <dgm:pt modelId="{91E1923B-3D45-4A46-88BC-94FBFCB16EDA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3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r>
            <a:rPr lang="en-US" altLang="ko-KR" sz="13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300" b="1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list_info_num</a:t>
          </a:r>
          <a:endParaRPr lang="en-US" altLang="ko-KR" sz="1300" b="1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개수</a:t>
          </a:r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0FD42651-1A84-446A-A801-CF348C8455BC}" type="parTrans" cxnId="{6F5C2CD4-7395-4012-BC62-21317D1E6C66}">
      <dgm:prSet/>
      <dgm:spPr/>
      <dgm:t>
        <a:bodyPr/>
        <a:lstStyle/>
        <a:p>
          <a:pPr latinLnBrk="1"/>
          <a:endParaRPr lang="ko-KR" altLang="en-US"/>
        </a:p>
      </dgm:t>
    </dgm:pt>
    <dgm:pt modelId="{49C5CBE8-F20C-40FE-995D-41AD3B992D0F}" type="sibTrans" cxnId="{6F5C2CD4-7395-4012-BC62-21317D1E6C66}">
      <dgm:prSet/>
      <dgm:spPr/>
      <dgm:t>
        <a:bodyPr/>
        <a:lstStyle/>
        <a:p>
          <a:pPr latinLnBrk="1"/>
          <a:endParaRPr lang="ko-KR" altLang="en-US"/>
        </a:p>
      </dgm:t>
    </dgm:pt>
    <dgm:pt modelId="{43D48782-325B-4A36-9C38-D2267B8CEE39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3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r>
            <a:rPr lang="en-US" altLang="ko-KR" sz="13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300" b="1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list_info_name</a:t>
          </a:r>
          <a:endParaRPr lang="en-US" altLang="ko-KR" sz="1300" b="1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제품</a:t>
          </a:r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3C805CCC-E32A-4D38-AA43-D1FAE3DE18AF}" type="parTrans" cxnId="{DF3BFA93-91D1-4528-9BEF-3876AD0228E5}">
      <dgm:prSet/>
      <dgm:spPr/>
      <dgm:t>
        <a:bodyPr/>
        <a:lstStyle/>
        <a:p>
          <a:pPr latinLnBrk="1"/>
          <a:endParaRPr lang="ko-KR" altLang="en-US"/>
        </a:p>
      </dgm:t>
    </dgm:pt>
    <dgm:pt modelId="{0B4E33D8-3837-4C53-AA81-1671F1838D79}" type="sibTrans" cxnId="{DF3BFA93-91D1-4528-9BEF-3876AD0228E5}">
      <dgm:prSet/>
      <dgm:spPr/>
      <dgm:t>
        <a:bodyPr/>
        <a:lstStyle/>
        <a:p>
          <a:pPr latinLnBrk="1"/>
          <a:endParaRPr lang="ko-KR" altLang="en-US"/>
        </a:p>
      </dgm:t>
    </dgm:pt>
    <dgm:pt modelId="{FC696EF2-C45C-4A1F-858E-69AE9A25338B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go_back</a:t>
          </a:r>
          <a:endParaRPr lang="en-US" altLang="ko-KR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뒤로가기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버튼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DB36911-DAC1-40D0-92CE-4257E6541F61}" type="parTrans" cxnId="{D82006DC-E95F-4CCE-871A-06C9E007BC5F}">
      <dgm:prSet/>
      <dgm:spPr/>
      <dgm:t>
        <a:bodyPr/>
        <a:lstStyle/>
        <a:p>
          <a:pPr latinLnBrk="1"/>
          <a:endParaRPr lang="ko-KR" altLang="en-US"/>
        </a:p>
      </dgm:t>
    </dgm:pt>
    <dgm:pt modelId="{D2F65614-3F49-436B-980D-0A25B84C84F4}" type="sibTrans" cxnId="{D82006DC-E95F-4CCE-871A-06C9E007BC5F}">
      <dgm:prSet/>
      <dgm:spPr/>
      <dgm:t>
        <a:bodyPr/>
        <a:lstStyle/>
        <a:p>
          <a:pPr latinLnBrk="1"/>
          <a:endParaRPr lang="ko-KR" altLang="en-US"/>
        </a:p>
      </dgm:t>
    </dgm:pt>
    <dgm:pt modelId="{6F38F84A-6698-4462-BC4A-3926F1C616A5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h1</a:t>
          </a:r>
        </a:p>
        <a:p>
          <a:r>
            <a:rPr lang="en-US" altLang="ko-KR" sz="12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2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category_name</a:t>
          </a:r>
          <a:endParaRPr lang="en-US" altLang="ko-KR" sz="12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사진영역 상품 제목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FF24939-9455-4A9B-8520-10448C03C4DF}" type="parTrans" cxnId="{1B416246-7DE7-4DCE-9B76-26F24371E1FE}">
      <dgm:prSet/>
      <dgm:spPr/>
      <dgm:t>
        <a:bodyPr/>
        <a:lstStyle/>
        <a:p>
          <a:pPr latinLnBrk="1"/>
          <a:endParaRPr lang="ko-KR" altLang="en-US"/>
        </a:p>
      </dgm:t>
    </dgm:pt>
    <dgm:pt modelId="{17F1350E-7466-4AD7-9E5E-C32AD6713D5F}" type="sibTrans" cxnId="{1B416246-7DE7-4DCE-9B76-26F24371E1FE}">
      <dgm:prSet/>
      <dgm:spPr/>
      <dgm:t>
        <a:bodyPr/>
        <a:lstStyle/>
        <a:p>
          <a:pPr latinLnBrk="1"/>
          <a:endParaRPr lang="ko-KR" altLang="en-US"/>
        </a:p>
      </dgm:t>
    </dgm:pt>
    <dgm:pt modelId="{554721F7-B2DE-4BBF-A638-137D91CB1596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ul.list</a:t>
          </a:r>
          <a:endParaRPr lang="en-US" altLang="ko-KR" sz="1500" b="1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동적 생성</a:t>
          </a:r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3D88C84-8565-4A5E-8864-00207E904773}" type="parTrans" cxnId="{AE9A542C-FF68-4FC2-ACB5-AE677EABFA12}">
      <dgm:prSet/>
      <dgm:spPr/>
      <dgm:t>
        <a:bodyPr/>
        <a:lstStyle/>
        <a:p>
          <a:pPr latinLnBrk="1"/>
          <a:endParaRPr lang="ko-KR" altLang="en-US"/>
        </a:p>
      </dgm:t>
    </dgm:pt>
    <dgm:pt modelId="{AAD428B9-39B1-478A-B9C0-86FB3CDCEE6C}" type="sibTrans" cxnId="{AE9A542C-FF68-4FC2-ACB5-AE677EABFA12}">
      <dgm:prSet/>
      <dgm:spPr/>
      <dgm:t>
        <a:bodyPr/>
        <a:lstStyle/>
        <a:p>
          <a:pPr latinLnBrk="1"/>
          <a:endParaRPr lang="ko-KR" altLang="en-US"/>
        </a:p>
      </dgm:t>
    </dgm:pt>
    <dgm:pt modelId="{F9E50F50-F919-47D6-9E34-5812A825D15D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en-US" altLang="ko-KR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item_sort</a:t>
          </a:r>
          <a:endParaRPr lang="en-US" altLang="ko-KR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정렬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3E93F80B-BE48-4BBE-AF21-43448194F9FA}" type="parTrans" cxnId="{615AF599-BF64-44A8-A4FC-F2E31E907D41}">
      <dgm:prSet/>
      <dgm:spPr/>
      <dgm:t>
        <a:bodyPr/>
        <a:lstStyle/>
        <a:p>
          <a:pPr latinLnBrk="1"/>
          <a:endParaRPr lang="ko-KR" altLang="en-US"/>
        </a:p>
      </dgm:t>
    </dgm:pt>
    <dgm:pt modelId="{A5ABD8C7-30B3-4984-BA98-72FA43DC6A26}" type="sibTrans" cxnId="{615AF599-BF64-44A8-A4FC-F2E31E907D41}">
      <dgm:prSet/>
      <dgm:spPr/>
      <dgm:t>
        <a:bodyPr/>
        <a:lstStyle/>
        <a:p>
          <a:pPr latinLnBrk="1"/>
          <a:endParaRPr lang="ko-KR" altLang="en-US"/>
        </a:p>
      </dgm:t>
    </dgm:pt>
    <dgm:pt modelId="{DEF15D4E-8928-4751-A0D8-E5664EB3761A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2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en-US" altLang="ko-KR" sz="12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atinLnBrk="1"/>
          <a:r>
            <a:rPr lang="en-US" altLang="ko-KR" sz="12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2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tapMenu_list</a:t>
          </a:r>
          <a:endParaRPr lang="en-US" altLang="ko-KR" sz="12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동적 생성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02174108-1E55-4918-8775-5E6C8E37005D}" type="parTrans" cxnId="{8AB2992E-FABF-40DB-9241-B0C3AA79B570}">
      <dgm:prSet/>
      <dgm:spPr/>
      <dgm:t>
        <a:bodyPr/>
        <a:lstStyle/>
        <a:p>
          <a:pPr latinLnBrk="1"/>
          <a:endParaRPr lang="ko-KR" altLang="en-US"/>
        </a:p>
      </dgm:t>
    </dgm:pt>
    <dgm:pt modelId="{CF146146-39AD-459D-B960-BC08734067F6}" type="sibTrans" cxnId="{8AB2992E-FABF-40DB-9241-B0C3AA79B570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LinFactX="-9815" custLinFactNeighborX="-100000" custLinFactNeighborY="-5978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 custLinFactX="-155297" custLinFactNeighborX="-200000" custLinFactNeighborY="2656"/>
      <dgm:spPr/>
    </dgm:pt>
    <dgm:pt modelId="{5B7E0289-205D-4C5B-9EA9-E449E99A2C21}" type="pres">
      <dgm:prSet presAssocID="{39E418E3-8DB0-4652-BCC7-95A73163AF7A}" presName="hierChild3" presStyleCnt="0"/>
      <dgm:spPr/>
    </dgm:pt>
    <dgm:pt modelId="{CE8CB85E-AF10-4895-84A8-CA734F617792}" type="pres">
      <dgm:prSet presAssocID="{53927F51-93FB-4BFB-9D05-FB7266026B58}" presName="Name19" presStyleLbl="parChTrans1D2" presStyleIdx="1" presStyleCnt="3"/>
      <dgm:spPr/>
    </dgm:pt>
    <dgm:pt modelId="{6E07CCA8-E670-4ED5-A23C-F1EC3F24AB68}" type="pres">
      <dgm:prSet presAssocID="{10AF3E26-EFB2-40DE-86A0-269C685AB6B7}" presName="Name21" presStyleCnt="0"/>
      <dgm:spPr/>
    </dgm:pt>
    <dgm:pt modelId="{2C4A40D9-1C5C-4CD2-B379-639F784E0F80}" type="pres">
      <dgm:prSet presAssocID="{10AF3E26-EFB2-40DE-86A0-269C685AB6B7}" presName="level2Shape" presStyleLbl="node2" presStyleIdx="1" presStyleCnt="3" custLinFactX="-9815" custLinFactNeighborX="-100000" custLinFactNeighborY="-8838"/>
      <dgm:spPr/>
    </dgm:pt>
    <dgm:pt modelId="{CE3BBB6B-BF6E-476F-8462-DA5036F4C6E7}" type="pres">
      <dgm:prSet presAssocID="{10AF3E26-EFB2-40DE-86A0-269C685AB6B7}" presName="hierChild3" presStyleCnt="0"/>
      <dgm:spPr/>
    </dgm:pt>
    <dgm:pt modelId="{8C2402BE-67A5-4690-856B-A0950BB0AC08}" type="pres">
      <dgm:prSet presAssocID="{3AAFD987-F423-4C17-BA83-4DE6810B9DA6}" presName="Name19" presStyleLbl="parChTrans1D3" presStyleIdx="0" presStyleCnt="4"/>
      <dgm:spPr/>
    </dgm:pt>
    <dgm:pt modelId="{882C2B85-A1B8-4DE4-B9C5-7CD15B03B06F}" type="pres">
      <dgm:prSet presAssocID="{0C7E731F-7FE4-43D2-988A-0CB643AE0DCA}" presName="Name21" presStyleCnt="0"/>
      <dgm:spPr/>
    </dgm:pt>
    <dgm:pt modelId="{7BEF032D-D597-4344-9384-02F7B9C7A7DF}" type="pres">
      <dgm:prSet presAssocID="{0C7E731F-7FE4-43D2-988A-0CB643AE0DCA}" presName="level2Shape" presStyleLbl="node3" presStyleIdx="0" presStyleCnt="4" custScaleX="141748" custScaleY="127154" custLinFactNeighborX="-26421" custLinFactNeighborY="9112"/>
      <dgm:spPr/>
    </dgm:pt>
    <dgm:pt modelId="{B3725915-BAF2-4A1E-9F74-EC7896F8503A}" type="pres">
      <dgm:prSet presAssocID="{0C7E731F-7FE4-43D2-988A-0CB643AE0DCA}" presName="hierChild3" presStyleCnt="0"/>
      <dgm:spPr/>
    </dgm:pt>
    <dgm:pt modelId="{B813C538-FD7B-4B32-AD43-1D5B7737A10B}" type="pres">
      <dgm:prSet presAssocID="{CFF24939-9455-4A9B-8520-10448C03C4DF}" presName="Name19" presStyleLbl="parChTrans1D4" presStyleIdx="0" presStyleCnt="10"/>
      <dgm:spPr/>
    </dgm:pt>
    <dgm:pt modelId="{DE348B9B-4762-4F83-83A1-6A1C0D106CFD}" type="pres">
      <dgm:prSet presAssocID="{6F38F84A-6698-4462-BC4A-3926F1C616A5}" presName="Name21" presStyleCnt="0"/>
      <dgm:spPr/>
    </dgm:pt>
    <dgm:pt modelId="{CF95AD7E-BA2A-4316-A570-E45C1DA25AEF}" type="pres">
      <dgm:prSet presAssocID="{6F38F84A-6698-4462-BC4A-3926F1C616A5}" presName="level2Shape" presStyleLbl="node4" presStyleIdx="0" presStyleCnt="10" custScaleX="111894" custScaleY="142271" custLinFactNeighborX="-81242" custLinFactNeighborY="42436"/>
      <dgm:spPr/>
    </dgm:pt>
    <dgm:pt modelId="{A858CBBA-370E-4D33-91C1-82D05B6935A7}" type="pres">
      <dgm:prSet presAssocID="{6F38F84A-6698-4462-BC4A-3926F1C616A5}" presName="hierChild3" presStyleCnt="0"/>
      <dgm:spPr/>
    </dgm:pt>
    <dgm:pt modelId="{6739B7F6-1011-4017-811F-C47C6A56FB4F}" type="pres">
      <dgm:prSet presAssocID="{0DB36911-DAC1-40D0-92CE-4257E6541F61}" presName="Name19" presStyleLbl="parChTrans1D4" presStyleIdx="1" presStyleCnt="10"/>
      <dgm:spPr/>
    </dgm:pt>
    <dgm:pt modelId="{3F16BFB7-4EB7-4D2C-B767-4F71BFF8E6D8}" type="pres">
      <dgm:prSet presAssocID="{FC696EF2-C45C-4A1F-858E-69AE9A25338B}" presName="Name21" presStyleCnt="0"/>
      <dgm:spPr/>
    </dgm:pt>
    <dgm:pt modelId="{07E88A78-4956-45AC-A28C-E28F2721FC8B}" type="pres">
      <dgm:prSet presAssocID="{FC696EF2-C45C-4A1F-858E-69AE9A25338B}" presName="level2Shape" presStyleLbl="node4" presStyleIdx="1" presStyleCnt="10" custScaleY="144374" custLinFactNeighborX="-21619" custLinFactNeighborY="42436"/>
      <dgm:spPr/>
    </dgm:pt>
    <dgm:pt modelId="{44ACE659-E857-4B81-AAE8-95F3F70D77AF}" type="pres">
      <dgm:prSet presAssocID="{FC696EF2-C45C-4A1F-858E-69AE9A25338B}" presName="hierChild3" presStyleCnt="0"/>
      <dgm:spPr/>
    </dgm:pt>
    <dgm:pt modelId="{45B81D04-38C2-4090-B994-D5F18318DDB8}" type="pres">
      <dgm:prSet presAssocID="{C45AD6BE-9770-4BDD-A598-EFFCE059DD4C}" presName="Name19" presStyleLbl="parChTrans1D4" presStyleIdx="2" presStyleCnt="10"/>
      <dgm:spPr/>
    </dgm:pt>
    <dgm:pt modelId="{EB4E45CE-646C-4A10-8A76-E03AA99411E1}" type="pres">
      <dgm:prSet presAssocID="{5FF81ADA-721B-46B6-837E-9AA903B77014}" presName="Name21" presStyleCnt="0"/>
      <dgm:spPr/>
    </dgm:pt>
    <dgm:pt modelId="{AE0FA755-8F46-4B70-A771-02C13579ACF2}" type="pres">
      <dgm:prSet presAssocID="{5FF81ADA-721B-46B6-837E-9AA903B77014}" presName="level2Shape" presStyleLbl="node4" presStyleIdx="2" presStyleCnt="10" custScaleY="144816" custLinFactNeighborX="-41369" custLinFactNeighborY="41828"/>
      <dgm:spPr/>
    </dgm:pt>
    <dgm:pt modelId="{B1CC2537-F4E6-473E-937F-4C354A32E96B}" type="pres">
      <dgm:prSet presAssocID="{5FF81ADA-721B-46B6-837E-9AA903B77014}" presName="hierChild3" presStyleCnt="0"/>
      <dgm:spPr/>
    </dgm:pt>
    <dgm:pt modelId="{23D17828-90C7-41E6-AD46-65F5E20C7851}" type="pres">
      <dgm:prSet presAssocID="{93D88C84-8565-4A5E-8864-00207E904773}" presName="Name19" presStyleLbl="parChTrans1D4" presStyleIdx="3" presStyleCnt="10"/>
      <dgm:spPr/>
    </dgm:pt>
    <dgm:pt modelId="{855296CE-C7F1-4205-901E-A997177B6A08}" type="pres">
      <dgm:prSet presAssocID="{554721F7-B2DE-4BBF-A638-137D91CB1596}" presName="Name21" presStyleCnt="0"/>
      <dgm:spPr/>
    </dgm:pt>
    <dgm:pt modelId="{9C0B2FDA-B210-4BE7-B4CB-9A573C51C8BC}" type="pres">
      <dgm:prSet presAssocID="{554721F7-B2DE-4BBF-A638-137D91CB1596}" presName="level2Shape" presStyleLbl="node4" presStyleIdx="3" presStyleCnt="10" custLinFactNeighborX="-41369" custLinFactNeighborY="50632"/>
      <dgm:spPr/>
    </dgm:pt>
    <dgm:pt modelId="{F68408C8-8C76-46E0-93C7-C242C8D43647}" type="pres">
      <dgm:prSet presAssocID="{554721F7-B2DE-4BBF-A638-137D91CB1596}" presName="hierChild3" presStyleCnt="0"/>
      <dgm:spPr/>
    </dgm:pt>
    <dgm:pt modelId="{85551396-68DE-4C0A-83EE-782CAC50AC76}" type="pres">
      <dgm:prSet presAssocID="{B863347A-CC5D-44F2-9BD4-C87C88F29222}" presName="Name19" presStyleLbl="parChTrans1D4" presStyleIdx="4" presStyleCnt="10"/>
      <dgm:spPr/>
    </dgm:pt>
    <dgm:pt modelId="{87E51C1E-DCA4-4EB8-B59A-9056D7023B33}" type="pres">
      <dgm:prSet presAssocID="{F8AEC9B1-A293-4802-81B6-EC7FF78C77E4}" presName="Name21" presStyleCnt="0"/>
      <dgm:spPr/>
    </dgm:pt>
    <dgm:pt modelId="{549E2190-9703-4B48-8524-220D9DCF5246}" type="pres">
      <dgm:prSet presAssocID="{F8AEC9B1-A293-4802-81B6-EC7FF78C77E4}" presName="level2Shape" presStyleLbl="node4" presStyleIdx="4" presStyleCnt="10" custScaleY="144816" custLinFactNeighborX="-63747" custLinFactNeighborY="41828"/>
      <dgm:spPr/>
    </dgm:pt>
    <dgm:pt modelId="{F5BC4DF8-2E23-434E-A52B-A9FD7F6C4FBE}" type="pres">
      <dgm:prSet presAssocID="{F8AEC9B1-A293-4802-81B6-EC7FF78C77E4}" presName="hierChild3" presStyleCnt="0"/>
      <dgm:spPr/>
    </dgm:pt>
    <dgm:pt modelId="{5975B7E9-32E3-464F-B0B1-8DC37D243A83}" type="pres">
      <dgm:prSet presAssocID="{D8076A46-8D08-494B-93C8-95ED4F37D710}" presName="Name19" presStyleLbl="parChTrans1D3" presStyleIdx="1" presStyleCnt="4"/>
      <dgm:spPr/>
    </dgm:pt>
    <dgm:pt modelId="{99ADFADB-3A50-4C49-AC0F-6AE83784626D}" type="pres">
      <dgm:prSet presAssocID="{D00BDC2A-48E9-4AA9-9740-9892232DF042}" presName="Name21" presStyleCnt="0"/>
      <dgm:spPr/>
    </dgm:pt>
    <dgm:pt modelId="{6412AF5F-E3EA-4B9F-AAC3-920EDCA509EC}" type="pres">
      <dgm:prSet presAssocID="{D00BDC2A-48E9-4AA9-9740-9892232DF042}" presName="level2Shape" presStyleLbl="node3" presStyleIdx="1" presStyleCnt="4" custScaleX="161481" custScaleY="140205" custLinFactNeighborX="-58610" custLinFactNeighborY="17518"/>
      <dgm:spPr/>
    </dgm:pt>
    <dgm:pt modelId="{DA38777F-7AAD-4414-8013-BB3D0723CB8E}" type="pres">
      <dgm:prSet presAssocID="{D00BDC2A-48E9-4AA9-9740-9892232DF042}" presName="hierChild3" presStyleCnt="0"/>
      <dgm:spPr/>
    </dgm:pt>
    <dgm:pt modelId="{FEA9E053-D4DB-4A89-9616-9761F4C968EF}" type="pres">
      <dgm:prSet presAssocID="{02174108-1E55-4918-8775-5E6C8E37005D}" presName="Name19" presStyleLbl="parChTrans1D4" presStyleIdx="5" presStyleCnt="10"/>
      <dgm:spPr/>
    </dgm:pt>
    <dgm:pt modelId="{755EA319-E3A9-4B6A-9A34-5B72CD4269E9}" type="pres">
      <dgm:prSet presAssocID="{DEF15D4E-8928-4751-A0D8-E5664EB3761A}" presName="Name21" presStyleCnt="0"/>
      <dgm:spPr/>
    </dgm:pt>
    <dgm:pt modelId="{76E2E5C8-F49A-4CB9-B0B2-F79C95EF9299}" type="pres">
      <dgm:prSet presAssocID="{DEF15D4E-8928-4751-A0D8-E5664EB3761A}" presName="level2Shape" presStyleLbl="node4" presStyleIdx="5" presStyleCnt="10" custAng="0" custScaleY="149182" custLinFactNeighborX="-58619" custLinFactNeighborY="24802"/>
      <dgm:spPr/>
    </dgm:pt>
    <dgm:pt modelId="{9E3BCBB3-10DC-4746-A00E-34CAB37E2F27}" type="pres">
      <dgm:prSet presAssocID="{DEF15D4E-8928-4751-A0D8-E5664EB3761A}" presName="hierChild3" presStyleCnt="0"/>
      <dgm:spPr/>
    </dgm:pt>
    <dgm:pt modelId="{A0CDD576-4493-4384-B1D7-16F234998F60}" type="pres">
      <dgm:prSet presAssocID="{5155DB48-1FE2-43DE-B0A9-C33AA4ABB754}" presName="Name19" presStyleLbl="parChTrans1D3" presStyleIdx="2" presStyleCnt="4"/>
      <dgm:spPr/>
    </dgm:pt>
    <dgm:pt modelId="{1DC39358-AF4A-4357-82EB-21D4BA7011A7}" type="pres">
      <dgm:prSet presAssocID="{8FB39207-07E1-4BEB-BAD0-4C1434FB9A7C}" presName="Name21" presStyleCnt="0"/>
      <dgm:spPr/>
    </dgm:pt>
    <dgm:pt modelId="{A3EF6175-2514-4F7F-85B0-70EC0CFB6EA7}" type="pres">
      <dgm:prSet presAssocID="{8FB39207-07E1-4BEB-BAD0-4C1434FB9A7C}" presName="level2Shape" presStyleLbl="node3" presStyleIdx="2" presStyleCnt="4" custScaleX="160164" custScaleY="148669" custLinFactNeighborX="-1517" custLinFactNeighborY="10038"/>
      <dgm:spPr/>
    </dgm:pt>
    <dgm:pt modelId="{4A5BBDB0-6D81-4993-8F77-647E62888E08}" type="pres">
      <dgm:prSet presAssocID="{8FB39207-07E1-4BEB-BAD0-4C1434FB9A7C}" presName="hierChild3" presStyleCnt="0"/>
      <dgm:spPr/>
    </dgm:pt>
    <dgm:pt modelId="{E40FA043-06B4-409D-8E86-120DD1334CC9}" type="pres">
      <dgm:prSet presAssocID="{3167FF5D-21B8-47E0-B642-3504513E71AC}" presName="Name19" presStyleLbl="parChTrans1D4" presStyleIdx="6" presStyleCnt="10"/>
      <dgm:spPr/>
    </dgm:pt>
    <dgm:pt modelId="{5FC96C72-63C6-40CE-AB71-EAC3CDEB02E2}" type="pres">
      <dgm:prSet presAssocID="{EF8D578B-3045-4DE7-894E-EA67EA7FAD0B}" presName="Name21" presStyleCnt="0"/>
      <dgm:spPr/>
    </dgm:pt>
    <dgm:pt modelId="{56403F96-B885-4105-B5B5-1E4B18B587DE}" type="pres">
      <dgm:prSet presAssocID="{EF8D578B-3045-4DE7-894E-EA67EA7FAD0B}" presName="level2Shape" presStyleLbl="node4" presStyleIdx="6" presStyleCnt="10" custScaleY="146196" custLinFactNeighborX="-35502" custLinFactNeighborY="25200"/>
      <dgm:spPr/>
    </dgm:pt>
    <dgm:pt modelId="{92C31490-A99B-48D4-B3E6-AA88F61494E8}" type="pres">
      <dgm:prSet presAssocID="{EF8D578B-3045-4DE7-894E-EA67EA7FAD0B}" presName="hierChild3" presStyleCnt="0"/>
      <dgm:spPr/>
    </dgm:pt>
    <dgm:pt modelId="{1083BC3F-696F-4C38-8B19-FD1C37EAC928}" type="pres">
      <dgm:prSet presAssocID="{3C805CCC-E32A-4D38-AA43-D1FAE3DE18AF}" presName="Name19" presStyleLbl="parChTrans1D4" presStyleIdx="7" presStyleCnt="10"/>
      <dgm:spPr/>
    </dgm:pt>
    <dgm:pt modelId="{0676521D-9D86-41B2-829F-65D5DA46F1E5}" type="pres">
      <dgm:prSet presAssocID="{43D48782-325B-4A36-9C38-D2267B8CEE39}" presName="Name21" presStyleCnt="0"/>
      <dgm:spPr/>
    </dgm:pt>
    <dgm:pt modelId="{2932E280-8165-461B-B4C5-3436A86B66DD}" type="pres">
      <dgm:prSet presAssocID="{43D48782-325B-4A36-9C38-D2267B8CEE39}" presName="level2Shape" presStyleLbl="node4" presStyleIdx="7" presStyleCnt="10" custLinFactNeighborX="-35283" custLinFactNeighborY="31635"/>
      <dgm:spPr/>
    </dgm:pt>
    <dgm:pt modelId="{2ECE0E4D-CCA0-45DF-AB9F-A7A3F5957C25}" type="pres">
      <dgm:prSet presAssocID="{43D48782-325B-4A36-9C38-D2267B8CEE39}" presName="hierChild3" presStyleCnt="0"/>
      <dgm:spPr/>
    </dgm:pt>
    <dgm:pt modelId="{565EB184-3BD7-4672-9C38-35F67F82E3AC}" type="pres">
      <dgm:prSet presAssocID="{0FD42651-1A84-446A-A801-CF348C8455BC}" presName="Name19" presStyleLbl="parChTrans1D4" presStyleIdx="8" presStyleCnt="10"/>
      <dgm:spPr/>
    </dgm:pt>
    <dgm:pt modelId="{FAA71351-851C-41A2-A350-DA6D2C0B2320}" type="pres">
      <dgm:prSet presAssocID="{91E1923B-3D45-4A46-88BC-94FBFCB16EDA}" presName="Name21" presStyleCnt="0"/>
      <dgm:spPr/>
    </dgm:pt>
    <dgm:pt modelId="{8A3FB9D3-3750-451E-93B2-6A18EA0113AC}" type="pres">
      <dgm:prSet presAssocID="{91E1923B-3D45-4A46-88BC-94FBFCB16EDA}" presName="level2Shape" presStyleLbl="node4" presStyleIdx="8" presStyleCnt="10" custLinFactNeighborX="-28373" custLinFactNeighborY="31635"/>
      <dgm:spPr/>
    </dgm:pt>
    <dgm:pt modelId="{26D90D18-69E3-435C-BA74-1C97141DF835}" type="pres">
      <dgm:prSet presAssocID="{91E1923B-3D45-4A46-88BC-94FBFCB16EDA}" presName="hierChild3" presStyleCnt="0"/>
      <dgm:spPr/>
    </dgm:pt>
    <dgm:pt modelId="{D9A72FC0-6728-4DE4-9FDE-A49D67172994}" type="pres">
      <dgm:prSet presAssocID="{3E93F80B-BE48-4BBE-AF21-43448194F9FA}" presName="Name19" presStyleLbl="parChTrans1D4" presStyleIdx="9" presStyleCnt="10"/>
      <dgm:spPr/>
    </dgm:pt>
    <dgm:pt modelId="{943C4292-CC58-4F9E-BC6D-2EA4F98A338F}" type="pres">
      <dgm:prSet presAssocID="{F9E50F50-F919-47D6-9E34-5812A825D15D}" presName="Name21" presStyleCnt="0"/>
      <dgm:spPr/>
    </dgm:pt>
    <dgm:pt modelId="{2E2A80D7-88BC-4179-9D2B-DAA32E05824F}" type="pres">
      <dgm:prSet presAssocID="{F9E50F50-F919-47D6-9E34-5812A825D15D}" presName="level2Shape" presStyleLbl="node4" presStyleIdx="9" presStyleCnt="10" custScaleY="144845" custLinFactNeighborX="37989" custLinFactNeighborY="25200"/>
      <dgm:spPr/>
    </dgm:pt>
    <dgm:pt modelId="{EF8F7E7C-4410-48FA-9FEA-F80505EF1357}" type="pres">
      <dgm:prSet presAssocID="{F9E50F50-F919-47D6-9E34-5812A825D15D}" presName="hierChild3" presStyleCnt="0"/>
      <dgm:spPr/>
    </dgm:pt>
    <dgm:pt modelId="{ED9805B5-7C7E-4B87-BE30-55317FF51B24}" type="pres">
      <dgm:prSet presAssocID="{039C76B7-CAFF-4EFA-A92D-1F923CA83F1D}" presName="Name19" presStyleLbl="parChTrans1D3" presStyleIdx="3" presStyleCnt="4"/>
      <dgm:spPr/>
    </dgm:pt>
    <dgm:pt modelId="{5BCE3FF1-2579-46A0-8769-0E33D6541FD1}" type="pres">
      <dgm:prSet presAssocID="{7EA3B2A7-4E4C-4EDF-9E35-C5E886D778C7}" presName="Name21" presStyleCnt="0"/>
      <dgm:spPr/>
    </dgm:pt>
    <dgm:pt modelId="{077908D9-3F86-4511-85DB-413BF302A558}" type="pres">
      <dgm:prSet presAssocID="{7EA3B2A7-4E4C-4EDF-9E35-C5E886D778C7}" presName="level2Shape" presStyleLbl="node3" presStyleIdx="3" presStyleCnt="4" custScaleX="134308" custScaleY="143306" custLinFactNeighborX="94" custLinFactNeighborY="10038"/>
      <dgm:spPr/>
    </dgm:pt>
    <dgm:pt modelId="{330D512A-968F-48E2-B633-DA0CFEB4BE9B}" type="pres">
      <dgm:prSet presAssocID="{7EA3B2A7-4E4C-4EDF-9E35-C5E886D778C7}" presName="hierChild3" presStyleCnt="0"/>
      <dgm:spPr/>
    </dgm:pt>
    <dgm:pt modelId="{AEC29708-A12F-49E0-876A-32AC5F04C130}" type="pres">
      <dgm:prSet presAssocID="{14A4CF40-F77F-423B-B082-640256157C2F}" presName="Name19" presStyleLbl="parChTrans1D2" presStyleIdx="2" presStyleCnt="3"/>
      <dgm:spPr/>
    </dgm:pt>
    <dgm:pt modelId="{C46C3BCC-39B9-423D-9771-B776C2A29482}" type="pres">
      <dgm:prSet presAssocID="{81D90BEA-803F-402F-9470-A2CECD7E97B0}" presName="Name21" presStyleCnt="0"/>
      <dgm:spPr/>
    </dgm:pt>
    <dgm:pt modelId="{A38BD216-57CD-4012-A59B-B2D740D6D9DE}" type="pres">
      <dgm:prSet presAssocID="{81D90BEA-803F-402F-9470-A2CECD7E97B0}" presName="level2Shape" presStyleLbl="node2" presStyleIdx="2" presStyleCnt="3" custLinFactX="18166" custLinFactNeighborX="100000" custLinFactNeighborY="-166"/>
      <dgm:spPr/>
    </dgm:pt>
    <dgm:pt modelId="{6E734878-A460-4840-B086-80BEC2BCD267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B3B7DB02-AEB0-41EB-9E22-32FFD30203C1}" type="presOf" srcId="{7EA3B2A7-4E4C-4EDF-9E35-C5E886D778C7}" destId="{077908D9-3F86-4511-85DB-413BF302A558}" srcOrd="0" destOrd="0" presId="urn:microsoft.com/office/officeart/2005/8/layout/hierarchy6"/>
    <dgm:cxn modelId="{FDEA7C0A-9C47-42C0-843B-DFFDE95A9F0E}" type="presOf" srcId="{53927F51-93FB-4BFB-9D05-FB7266026B58}" destId="{CE8CB85E-AF10-4895-84A8-CA734F617792}" srcOrd="0" destOrd="0" presId="urn:microsoft.com/office/officeart/2005/8/layout/hierarchy6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099ECF0C-F0FC-4455-9278-5D6AA2DCA9F8}" srcId="{10AF3E26-EFB2-40DE-86A0-269C685AB6B7}" destId="{0C7E731F-7FE4-43D2-988A-0CB643AE0DCA}" srcOrd="0" destOrd="0" parTransId="{3AAFD987-F423-4C17-BA83-4DE6810B9DA6}" sibTransId="{B5928C99-E564-470A-B742-97C31F9689EA}"/>
    <dgm:cxn modelId="{CF583C19-5C5D-4EA2-81DE-12831BF4AB00}" srcId="{0C7E731F-7FE4-43D2-988A-0CB643AE0DCA}" destId="{5FF81ADA-721B-46B6-837E-9AA903B77014}" srcOrd="2" destOrd="0" parTransId="{C45AD6BE-9770-4BDD-A598-EFFCE059DD4C}" sibTransId="{A93B9435-EDE1-4ECE-81E5-24045B165D55}"/>
    <dgm:cxn modelId="{EA31D11A-FF34-4D11-8487-137F17879902}" type="presOf" srcId="{039C76B7-CAFF-4EFA-A92D-1F923CA83F1D}" destId="{ED9805B5-7C7E-4B87-BE30-55317FF51B24}" srcOrd="0" destOrd="0" presId="urn:microsoft.com/office/officeart/2005/8/layout/hierarchy6"/>
    <dgm:cxn modelId="{FE3F3C1B-8035-4025-A05E-F12D0C45A21B}" type="presOf" srcId="{81D90BEA-803F-402F-9470-A2CECD7E97B0}" destId="{A38BD216-57CD-4012-A59B-B2D740D6D9DE}" srcOrd="0" destOrd="0" presId="urn:microsoft.com/office/officeart/2005/8/layout/hierarchy6"/>
    <dgm:cxn modelId="{3D3D381C-05EA-44BE-BD55-766EC7146552}" type="presOf" srcId="{10AF3E26-EFB2-40DE-86A0-269C685AB6B7}" destId="{2C4A40D9-1C5C-4CD2-B379-639F784E0F80}" srcOrd="0" destOrd="0" presId="urn:microsoft.com/office/officeart/2005/8/layout/hierarchy6"/>
    <dgm:cxn modelId="{2B7E461C-DE18-4A06-B401-527BF9EC01B2}" type="presOf" srcId="{D00BDC2A-48E9-4AA9-9740-9892232DF042}" destId="{6412AF5F-E3EA-4B9F-AAC3-920EDCA509EC}" srcOrd="0" destOrd="0" presId="urn:microsoft.com/office/officeart/2005/8/layout/hierarchy6"/>
    <dgm:cxn modelId="{F146CC23-F8D2-4D65-8D88-64F59552F0EF}" type="presOf" srcId="{0C7E731F-7FE4-43D2-988A-0CB643AE0DCA}" destId="{7BEF032D-D597-4344-9384-02F7B9C7A7DF}" srcOrd="0" destOrd="0" presId="urn:microsoft.com/office/officeart/2005/8/layout/hierarchy6"/>
    <dgm:cxn modelId="{AE9A542C-FF68-4FC2-ACB5-AE677EABFA12}" srcId="{5FF81ADA-721B-46B6-837E-9AA903B77014}" destId="{554721F7-B2DE-4BBF-A638-137D91CB1596}" srcOrd="0" destOrd="0" parTransId="{93D88C84-8565-4A5E-8864-00207E904773}" sibTransId="{AAD428B9-39B1-478A-B9C0-86FB3CDCEE6C}"/>
    <dgm:cxn modelId="{8AB2992E-FABF-40DB-9241-B0C3AA79B570}" srcId="{D00BDC2A-48E9-4AA9-9740-9892232DF042}" destId="{DEF15D4E-8928-4751-A0D8-E5664EB3761A}" srcOrd="0" destOrd="0" parTransId="{02174108-1E55-4918-8775-5E6C8E37005D}" sibTransId="{CF146146-39AD-459D-B960-BC08734067F6}"/>
    <dgm:cxn modelId="{4405AD2E-0BFC-46F7-AD47-424D58B370AA}" type="presOf" srcId="{6F38F84A-6698-4462-BC4A-3926F1C616A5}" destId="{CF95AD7E-BA2A-4316-A570-E45C1DA25AEF}" srcOrd="0" destOrd="0" presId="urn:microsoft.com/office/officeart/2005/8/layout/hierarchy6"/>
    <dgm:cxn modelId="{E1E6F035-603D-40F9-A424-8824DA28B070}" srcId="{10AF3E26-EFB2-40DE-86A0-269C685AB6B7}" destId="{8FB39207-07E1-4BEB-BAD0-4C1434FB9A7C}" srcOrd="2" destOrd="0" parTransId="{5155DB48-1FE2-43DE-B0A9-C33AA4ABB754}" sibTransId="{C8E3A58D-CAEB-48CF-B6B0-CA0A47ADF2CF}"/>
    <dgm:cxn modelId="{9C5FD738-7DE9-4F77-B7B5-EED4E04F691E}" type="presOf" srcId="{554721F7-B2DE-4BBF-A638-137D91CB1596}" destId="{9C0B2FDA-B210-4BE7-B4CB-9A573C51C8BC}" srcOrd="0" destOrd="0" presId="urn:microsoft.com/office/officeart/2005/8/layout/hierarchy6"/>
    <dgm:cxn modelId="{FBC8D939-155F-4100-A229-322C1918E3F5}" type="presOf" srcId="{5FF81ADA-721B-46B6-837E-9AA903B77014}" destId="{AE0FA755-8F46-4B70-A771-02C13579ACF2}" srcOrd="0" destOrd="0" presId="urn:microsoft.com/office/officeart/2005/8/layout/hierarchy6"/>
    <dgm:cxn modelId="{7715A73A-0C8B-4EEE-B877-A1EFE687E0E4}" type="presOf" srcId="{93D88C84-8565-4A5E-8864-00207E904773}" destId="{23D17828-90C7-41E6-AD46-65F5E20C7851}" srcOrd="0" destOrd="0" presId="urn:microsoft.com/office/officeart/2005/8/layout/hierarchy6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F873995F-5046-4CF7-8E50-F1EA389AE829}" type="presOf" srcId="{0FD42651-1A84-446A-A801-CF348C8455BC}" destId="{565EB184-3BD7-4672-9C38-35F67F82E3AC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1B416246-7DE7-4DCE-9B76-26F24371E1FE}" srcId="{0C7E731F-7FE4-43D2-988A-0CB643AE0DCA}" destId="{6F38F84A-6698-4462-BC4A-3926F1C616A5}" srcOrd="0" destOrd="0" parTransId="{CFF24939-9455-4A9B-8520-10448C03C4DF}" sibTransId="{17F1350E-7466-4AD7-9E5E-C32AD6713D5F}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48159C6D-4DF6-4B75-B71B-5F136EA0FC79}" type="presOf" srcId="{43D48782-325B-4A36-9C38-D2267B8CEE39}" destId="{2932E280-8165-461B-B4C5-3436A86B66DD}" srcOrd="0" destOrd="0" presId="urn:microsoft.com/office/officeart/2005/8/layout/hierarchy6"/>
    <dgm:cxn modelId="{188B1E6E-439E-4D4F-96F1-FD1E9F12643A}" type="presOf" srcId="{3167FF5D-21B8-47E0-B642-3504513E71AC}" destId="{E40FA043-06B4-409D-8E86-120DD1334CC9}" srcOrd="0" destOrd="0" presId="urn:microsoft.com/office/officeart/2005/8/layout/hierarchy6"/>
    <dgm:cxn modelId="{8404AE7E-CDC7-45DB-94D4-E7677E5860E7}" type="presOf" srcId="{CFF24939-9455-4A9B-8520-10448C03C4DF}" destId="{B813C538-FD7B-4B32-AD43-1D5B7737A10B}" srcOrd="0" destOrd="0" presId="urn:microsoft.com/office/officeart/2005/8/layout/hierarchy6"/>
    <dgm:cxn modelId="{44AF1982-C480-4B6C-B528-AA45A309346D}" type="presOf" srcId="{14A4CF40-F77F-423B-B082-640256157C2F}" destId="{AEC29708-A12F-49E0-876A-32AC5F04C130}" srcOrd="0" destOrd="0" presId="urn:microsoft.com/office/officeart/2005/8/layout/hierarchy6"/>
    <dgm:cxn modelId="{51940F8C-E127-451E-B8E9-0398FBA9478D}" type="presOf" srcId="{F9E50F50-F919-47D6-9E34-5812A825D15D}" destId="{2E2A80D7-88BC-4179-9D2B-DAA32E05824F}" srcOrd="0" destOrd="0" presId="urn:microsoft.com/office/officeart/2005/8/layout/hierarchy6"/>
    <dgm:cxn modelId="{DF3BFA93-91D1-4528-9BEF-3876AD0228E5}" srcId="{EF8D578B-3045-4DE7-894E-EA67EA7FAD0B}" destId="{43D48782-325B-4A36-9C38-D2267B8CEE39}" srcOrd="0" destOrd="0" parTransId="{3C805CCC-E32A-4D38-AA43-D1FAE3DE18AF}" sibTransId="{0B4E33D8-3837-4C53-AA81-1671F1838D79}"/>
    <dgm:cxn modelId="{0ABBD398-FAC6-4A4E-AAA8-E67D17DD19CE}" type="presOf" srcId="{8FB39207-07E1-4BEB-BAD0-4C1434FB9A7C}" destId="{A3EF6175-2514-4F7F-85B0-70EC0CFB6EA7}" srcOrd="0" destOrd="0" presId="urn:microsoft.com/office/officeart/2005/8/layout/hierarchy6"/>
    <dgm:cxn modelId="{94201399-8790-4B44-A88C-0EB1EBB4F311}" type="presOf" srcId="{3C805CCC-E32A-4D38-AA43-D1FAE3DE18AF}" destId="{1083BC3F-696F-4C38-8B19-FD1C37EAC928}" srcOrd="0" destOrd="0" presId="urn:microsoft.com/office/officeart/2005/8/layout/hierarchy6"/>
    <dgm:cxn modelId="{615AF599-BF64-44A8-A4FC-F2E31E907D41}" srcId="{8FB39207-07E1-4BEB-BAD0-4C1434FB9A7C}" destId="{F9E50F50-F919-47D6-9E34-5812A825D15D}" srcOrd="1" destOrd="0" parTransId="{3E93F80B-BE48-4BBE-AF21-43448194F9FA}" sibTransId="{A5ABD8C7-30B3-4984-BA98-72FA43DC6A26}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3EDE04B0-2666-4C56-B8B0-3387A5FAA2F3}" type="presOf" srcId="{FC696EF2-C45C-4A1F-858E-69AE9A25338B}" destId="{07E88A78-4956-45AC-A28C-E28F2721FC8B}" srcOrd="0" destOrd="0" presId="urn:microsoft.com/office/officeart/2005/8/layout/hierarchy6"/>
    <dgm:cxn modelId="{637A0AB0-6CAF-4C87-84DA-67DD6611016D}" type="presOf" srcId="{3E93F80B-BE48-4BBE-AF21-43448194F9FA}" destId="{D9A72FC0-6728-4DE4-9FDE-A49D67172994}" srcOrd="0" destOrd="0" presId="urn:microsoft.com/office/officeart/2005/8/layout/hierarchy6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BAEB91B1-298E-47BF-914A-CE14A7DB8D8F}" srcId="{10AF3E26-EFB2-40DE-86A0-269C685AB6B7}" destId="{D00BDC2A-48E9-4AA9-9740-9892232DF042}" srcOrd="1" destOrd="0" parTransId="{D8076A46-8D08-494B-93C8-95ED4F37D710}" sibTransId="{CDAC8036-61F0-4E82-A695-FA106386C307}"/>
    <dgm:cxn modelId="{FFB48FB3-DB78-4B97-9312-85146C20C140}" type="presOf" srcId="{DEF15D4E-8928-4751-A0D8-E5664EB3761A}" destId="{76E2E5C8-F49A-4CB9-B0B2-F79C95EF9299}" srcOrd="0" destOrd="0" presId="urn:microsoft.com/office/officeart/2005/8/layout/hierarchy6"/>
    <dgm:cxn modelId="{1F1EFBC2-3F2C-4804-837F-35E6CF90BEA0}" type="presOf" srcId="{02174108-1E55-4918-8775-5E6C8E37005D}" destId="{FEA9E053-D4DB-4A89-9616-9761F4C968EF}" srcOrd="0" destOrd="0" presId="urn:microsoft.com/office/officeart/2005/8/layout/hierarchy6"/>
    <dgm:cxn modelId="{FC83C3CA-CE21-4144-A558-8ED5A7A2B09D}" type="presOf" srcId="{5155DB48-1FE2-43DE-B0A9-C33AA4ABB754}" destId="{A0CDD576-4493-4384-B1D7-16F234998F60}" srcOrd="0" destOrd="0" presId="urn:microsoft.com/office/officeart/2005/8/layout/hierarchy6"/>
    <dgm:cxn modelId="{0C404FD1-9847-4411-8555-9F52D3CA3BE7}" type="presOf" srcId="{F8AEC9B1-A293-4802-81B6-EC7FF78C77E4}" destId="{549E2190-9703-4B48-8524-220D9DCF5246}" srcOrd="0" destOrd="0" presId="urn:microsoft.com/office/officeart/2005/8/layout/hierarchy6"/>
    <dgm:cxn modelId="{AA9762D3-A142-4ED2-AD84-4DE04C30C014}" srcId="{8FB39207-07E1-4BEB-BAD0-4C1434FB9A7C}" destId="{EF8D578B-3045-4DE7-894E-EA67EA7FAD0B}" srcOrd="0" destOrd="0" parTransId="{3167FF5D-21B8-47E0-B642-3504513E71AC}" sibTransId="{A065D0A4-7ACF-4A9C-8140-F3AE08AE2CFB}"/>
    <dgm:cxn modelId="{6F5C2CD4-7395-4012-BC62-21317D1E6C66}" srcId="{EF8D578B-3045-4DE7-894E-EA67EA7FAD0B}" destId="{91E1923B-3D45-4A46-88BC-94FBFCB16EDA}" srcOrd="1" destOrd="0" parTransId="{0FD42651-1A84-446A-A801-CF348C8455BC}" sibTransId="{49C5CBE8-F20C-40FE-995D-41AD3B992D0F}"/>
    <dgm:cxn modelId="{E95596D6-F2ED-416B-A9E2-62AE7D814F6D}" type="presOf" srcId="{3AAFD987-F423-4C17-BA83-4DE6810B9DA6}" destId="{8C2402BE-67A5-4690-856B-A0950BB0AC08}" srcOrd="0" destOrd="0" presId="urn:microsoft.com/office/officeart/2005/8/layout/hierarchy6"/>
    <dgm:cxn modelId="{C22D54DA-2B83-431F-9435-0B4B3AB20AD6}" type="presOf" srcId="{91E1923B-3D45-4A46-88BC-94FBFCB16EDA}" destId="{8A3FB9D3-3750-451E-93B2-6A18EA0113AC}" srcOrd="0" destOrd="0" presId="urn:microsoft.com/office/officeart/2005/8/layout/hierarchy6"/>
    <dgm:cxn modelId="{D82006DC-E95F-4CCE-871A-06C9E007BC5F}" srcId="{0C7E731F-7FE4-43D2-988A-0CB643AE0DCA}" destId="{FC696EF2-C45C-4A1F-858E-69AE9A25338B}" srcOrd="1" destOrd="0" parTransId="{0DB36911-DAC1-40D0-92CE-4257E6541F61}" sibTransId="{D2F65614-3F49-436B-980D-0A25B84C84F4}"/>
    <dgm:cxn modelId="{DD0B59DF-45E9-46DA-97C9-0F9688FE542F}" type="presOf" srcId="{0DB36911-DAC1-40D0-92CE-4257E6541F61}" destId="{6739B7F6-1011-4017-811F-C47C6A56FB4F}" srcOrd="0" destOrd="0" presId="urn:microsoft.com/office/officeart/2005/8/layout/hierarchy6"/>
    <dgm:cxn modelId="{4E6493DF-5FE5-43CD-9D94-36B0DE7800F0}" srcId="{10AF3E26-EFB2-40DE-86A0-269C685AB6B7}" destId="{7EA3B2A7-4E4C-4EDF-9E35-C5E886D778C7}" srcOrd="3" destOrd="0" parTransId="{039C76B7-CAFF-4EFA-A92D-1F923CA83F1D}" sibTransId="{87E652D8-F5CF-4836-9CF1-79EEFD882E76}"/>
    <dgm:cxn modelId="{7F6EB2EA-CC92-4301-AAB1-1FD69EE2398E}" type="presOf" srcId="{EF8D578B-3045-4DE7-894E-EA67EA7FAD0B}" destId="{56403F96-B885-4105-B5B5-1E4B18B587DE}" srcOrd="0" destOrd="0" presId="urn:microsoft.com/office/officeart/2005/8/layout/hierarchy6"/>
    <dgm:cxn modelId="{EA1732EE-7939-4E84-81D2-3FEF46E4CE3A}" type="presOf" srcId="{D8076A46-8D08-494B-93C8-95ED4F37D710}" destId="{5975B7E9-32E3-464F-B0B1-8DC37D243A83}" srcOrd="0" destOrd="0" presId="urn:microsoft.com/office/officeart/2005/8/layout/hierarchy6"/>
    <dgm:cxn modelId="{5D0939F3-DE0C-4A5E-AA06-073819A8EB8B}" type="presOf" srcId="{C45AD6BE-9770-4BDD-A598-EFFCE059DD4C}" destId="{45B81D04-38C2-4090-B994-D5F18318DDB8}" srcOrd="0" destOrd="0" presId="urn:microsoft.com/office/officeart/2005/8/layout/hierarchy6"/>
    <dgm:cxn modelId="{AD9AA0FD-05B1-4EEC-8DE2-F798A6044A58}" type="presOf" srcId="{B863347A-CC5D-44F2-9BD4-C87C88F29222}" destId="{85551396-68DE-4C0A-83EE-782CAC50AC76}" srcOrd="0" destOrd="0" presId="urn:microsoft.com/office/officeart/2005/8/layout/hierarchy6"/>
    <dgm:cxn modelId="{ED62E7FF-8914-40D6-8767-F3133941D93E}" srcId="{0C7E731F-7FE4-43D2-988A-0CB643AE0DCA}" destId="{F8AEC9B1-A293-4802-81B6-EC7FF78C77E4}" srcOrd="3" destOrd="0" parTransId="{B863347A-CC5D-44F2-9BD4-C87C88F29222}" sibTransId="{B13B2E14-98A3-4204-9D63-E32B9A44A7B5}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C39CF295-52DA-4E67-ABE8-11F22828396E}" type="presParOf" srcId="{D2A555DE-D166-4F16-93DA-74473FE37B47}" destId="{CE8CB85E-AF10-4895-84A8-CA734F617792}" srcOrd="2" destOrd="0" presId="urn:microsoft.com/office/officeart/2005/8/layout/hierarchy6"/>
    <dgm:cxn modelId="{5E6B34B2-FB7B-47E7-BDA7-8E3F5F24BCB7}" type="presParOf" srcId="{D2A555DE-D166-4F16-93DA-74473FE37B47}" destId="{6E07CCA8-E670-4ED5-A23C-F1EC3F24AB68}" srcOrd="3" destOrd="0" presId="urn:microsoft.com/office/officeart/2005/8/layout/hierarchy6"/>
    <dgm:cxn modelId="{291E8E08-A5AE-41DC-ADB5-9FEB68CC5F77}" type="presParOf" srcId="{6E07CCA8-E670-4ED5-A23C-F1EC3F24AB68}" destId="{2C4A40D9-1C5C-4CD2-B379-639F784E0F80}" srcOrd="0" destOrd="0" presId="urn:microsoft.com/office/officeart/2005/8/layout/hierarchy6"/>
    <dgm:cxn modelId="{0627766A-E3B9-4D3A-8198-B498ABE42C2A}" type="presParOf" srcId="{6E07CCA8-E670-4ED5-A23C-F1EC3F24AB68}" destId="{CE3BBB6B-BF6E-476F-8462-DA5036F4C6E7}" srcOrd="1" destOrd="0" presId="urn:microsoft.com/office/officeart/2005/8/layout/hierarchy6"/>
    <dgm:cxn modelId="{AA976C52-14D0-4E7D-BB42-07D5F416D189}" type="presParOf" srcId="{CE3BBB6B-BF6E-476F-8462-DA5036F4C6E7}" destId="{8C2402BE-67A5-4690-856B-A0950BB0AC08}" srcOrd="0" destOrd="0" presId="urn:microsoft.com/office/officeart/2005/8/layout/hierarchy6"/>
    <dgm:cxn modelId="{136129EF-A3EF-4D02-BEC1-35D01DC360CE}" type="presParOf" srcId="{CE3BBB6B-BF6E-476F-8462-DA5036F4C6E7}" destId="{882C2B85-A1B8-4DE4-B9C5-7CD15B03B06F}" srcOrd="1" destOrd="0" presId="urn:microsoft.com/office/officeart/2005/8/layout/hierarchy6"/>
    <dgm:cxn modelId="{4D8377BC-D47A-4463-A76F-D23B3CA3EBBA}" type="presParOf" srcId="{882C2B85-A1B8-4DE4-B9C5-7CD15B03B06F}" destId="{7BEF032D-D597-4344-9384-02F7B9C7A7DF}" srcOrd="0" destOrd="0" presId="urn:microsoft.com/office/officeart/2005/8/layout/hierarchy6"/>
    <dgm:cxn modelId="{C14A704E-4C10-4C7A-BC9A-17F6859135AA}" type="presParOf" srcId="{882C2B85-A1B8-4DE4-B9C5-7CD15B03B06F}" destId="{B3725915-BAF2-4A1E-9F74-EC7896F8503A}" srcOrd="1" destOrd="0" presId="urn:microsoft.com/office/officeart/2005/8/layout/hierarchy6"/>
    <dgm:cxn modelId="{B5951C41-CF20-469F-9E98-0B5307917DF5}" type="presParOf" srcId="{B3725915-BAF2-4A1E-9F74-EC7896F8503A}" destId="{B813C538-FD7B-4B32-AD43-1D5B7737A10B}" srcOrd="0" destOrd="0" presId="urn:microsoft.com/office/officeart/2005/8/layout/hierarchy6"/>
    <dgm:cxn modelId="{03D90BA0-8BAB-4489-A12A-CE842D3CAD72}" type="presParOf" srcId="{B3725915-BAF2-4A1E-9F74-EC7896F8503A}" destId="{DE348B9B-4762-4F83-83A1-6A1C0D106CFD}" srcOrd="1" destOrd="0" presId="urn:microsoft.com/office/officeart/2005/8/layout/hierarchy6"/>
    <dgm:cxn modelId="{3B8A8B46-F64D-4CF4-B7A9-075999F146BA}" type="presParOf" srcId="{DE348B9B-4762-4F83-83A1-6A1C0D106CFD}" destId="{CF95AD7E-BA2A-4316-A570-E45C1DA25AEF}" srcOrd="0" destOrd="0" presId="urn:microsoft.com/office/officeart/2005/8/layout/hierarchy6"/>
    <dgm:cxn modelId="{71F57BF5-216D-4FBE-AFE9-BF804AAB3699}" type="presParOf" srcId="{DE348B9B-4762-4F83-83A1-6A1C0D106CFD}" destId="{A858CBBA-370E-4D33-91C1-82D05B6935A7}" srcOrd="1" destOrd="0" presId="urn:microsoft.com/office/officeart/2005/8/layout/hierarchy6"/>
    <dgm:cxn modelId="{2B225BAD-C5FE-4596-9E9E-FF8D486613FF}" type="presParOf" srcId="{B3725915-BAF2-4A1E-9F74-EC7896F8503A}" destId="{6739B7F6-1011-4017-811F-C47C6A56FB4F}" srcOrd="2" destOrd="0" presId="urn:microsoft.com/office/officeart/2005/8/layout/hierarchy6"/>
    <dgm:cxn modelId="{E870CE3F-52DE-42F9-8FC5-5C27FC48D8F6}" type="presParOf" srcId="{B3725915-BAF2-4A1E-9F74-EC7896F8503A}" destId="{3F16BFB7-4EB7-4D2C-B767-4F71BFF8E6D8}" srcOrd="3" destOrd="0" presId="urn:microsoft.com/office/officeart/2005/8/layout/hierarchy6"/>
    <dgm:cxn modelId="{03320C28-1B41-4409-8132-BF43A48B1F92}" type="presParOf" srcId="{3F16BFB7-4EB7-4D2C-B767-4F71BFF8E6D8}" destId="{07E88A78-4956-45AC-A28C-E28F2721FC8B}" srcOrd="0" destOrd="0" presId="urn:microsoft.com/office/officeart/2005/8/layout/hierarchy6"/>
    <dgm:cxn modelId="{E60CADDE-20F5-4034-AEFA-B781A7C479CC}" type="presParOf" srcId="{3F16BFB7-4EB7-4D2C-B767-4F71BFF8E6D8}" destId="{44ACE659-E857-4B81-AAE8-95F3F70D77AF}" srcOrd="1" destOrd="0" presId="urn:microsoft.com/office/officeart/2005/8/layout/hierarchy6"/>
    <dgm:cxn modelId="{7EF464B8-6DB5-4E54-95DA-09CD628C7E6F}" type="presParOf" srcId="{B3725915-BAF2-4A1E-9F74-EC7896F8503A}" destId="{45B81D04-38C2-4090-B994-D5F18318DDB8}" srcOrd="4" destOrd="0" presId="urn:microsoft.com/office/officeart/2005/8/layout/hierarchy6"/>
    <dgm:cxn modelId="{158707B0-DC4A-4345-8E3B-1AE7ED073112}" type="presParOf" srcId="{B3725915-BAF2-4A1E-9F74-EC7896F8503A}" destId="{EB4E45CE-646C-4A10-8A76-E03AA99411E1}" srcOrd="5" destOrd="0" presId="urn:microsoft.com/office/officeart/2005/8/layout/hierarchy6"/>
    <dgm:cxn modelId="{209D9C0D-8EFC-47D1-AF62-F2FFF6412E92}" type="presParOf" srcId="{EB4E45CE-646C-4A10-8A76-E03AA99411E1}" destId="{AE0FA755-8F46-4B70-A771-02C13579ACF2}" srcOrd="0" destOrd="0" presId="urn:microsoft.com/office/officeart/2005/8/layout/hierarchy6"/>
    <dgm:cxn modelId="{57525CFE-37BF-484B-9474-4C081773D96B}" type="presParOf" srcId="{EB4E45CE-646C-4A10-8A76-E03AA99411E1}" destId="{B1CC2537-F4E6-473E-937F-4C354A32E96B}" srcOrd="1" destOrd="0" presId="urn:microsoft.com/office/officeart/2005/8/layout/hierarchy6"/>
    <dgm:cxn modelId="{9057208C-C4EC-424E-9305-60F8B0279DEE}" type="presParOf" srcId="{B1CC2537-F4E6-473E-937F-4C354A32E96B}" destId="{23D17828-90C7-41E6-AD46-65F5E20C7851}" srcOrd="0" destOrd="0" presId="urn:microsoft.com/office/officeart/2005/8/layout/hierarchy6"/>
    <dgm:cxn modelId="{9E472164-EBFB-404D-B6D3-D1F12BA4F868}" type="presParOf" srcId="{B1CC2537-F4E6-473E-937F-4C354A32E96B}" destId="{855296CE-C7F1-4205-901E-A997177B6A08}" srcOrd="1" destOrd="0" presId="urn:microsoft.com/office/officeart/2005/8/layout/hierarchy6"/>
    <dgm:cxn modelId="{9D557D29-7D2F-4D0E-914D-64A3BC843A68}" type="presParOf" srcId="{855296CE-C7F1-4205-901E-A997177B6A08}" destId="{9C0B2FDA-B210-4BE7-B4CB-9A573C51C8BC}" srcOrd="0" destOrd="0" presId="urn:microsoft.com/office/officeart/2005/8/layout/hierarchy6"/>
    <dgm:cxn modelId="{4F3BA795-2468-4103-B5A1-B716BA704C69}" type="presParOf" srcId="{855296CE-C7F1-4205-901E-A997177B6A08}" destId="{F68408C8-8C76-46E0-93C7-C242C8D43647}" srcOrd="1" destOrd="0" presId="urn:microsoft.com/office/officeart/2005/8/layout/hierarchy6"/>
    <dgm:cxn modelId="{D37E3D49-9F24-4209-8E0A-805EA323530D}" type="presParOf" srcId="{B3725915-BAF2-4A1E-9F74-EC7896F8503A}" destId="{85551396-68DE-4C0A-83EE-782CAC50AC76}" srcOrd="6" destOrd="0" presId="urn:microsoft.com/office/officeart/2005/8/layout/hierarchy6"/>
    <dgm:cxn modelId="{B27A2170-6B98-4602-8440-93A910DC58F7}" type="presParOf" srcId="{B3725915-BAF2-4A1E-9F74-EC7896F8503A}" destId="{87E51C1E-DCA4-4EB8-B59A-9056D7023B33}" srcOrd="7" destOrd="0" presId="urn:microsoft.com/office/officeart/2005/8/layout/hierarchy6"/>
    <dgm:cxn modelId="{AE8DD2BB-ADB7-443E-A4CD-1106F9B32FCD}" type="presParOf" srcId="{87E51C1E-DCA4-4EB8-B59A-9056D7023B33}" destId="{549E2190-9703-4B48-8524-220D9DCF5246}" srcOrd="0" destOrd="0" presId="urn:microsoft.com/office/officeart/2005/8/layout/hierarchy6"/>
    <dgm:cxn modelId="{F625C66E-8D55-43CF-B2BE-3B83A7638BE5}" type="presParOf" srcId="{87E51C1E-DCA4-4EB8-B59A-9056D7023B33}" destId="{F5BC4DF8-2E23-434E-A52B-A9FD7F6C4FBE}" srcOrd="1" destOrd="0" presId="urn:microsoft.com/office/officeart/2005/8/layout/hierarchy6"/>
    <dgm:cxn modelId="{2B611191-04FA-477C-91D3-A0F5352321DC}" type="presParOf" srcId="{CE3BBB6B-BF6E-476F-8462-DA5036F4C6E7}" destId="{5975B7E9-32E3-464F-B0B1-8DC37D243A83}" srcOrd="2" destOrd="0" presId="urn:microsoft.com/office/officeart/2005/8/layout/hierarchy6"/>
    <dgm:cxn modelId="{41E9AE19-6C06-4D77-A961-DE08B161E52E}" type="presParOf" srcId="{CE3BBB6B-BF6E-476F-8462-DA5036F4C6E7}" destId="{99ADFADB-3A50-4C49-AC0F-6AE83784626D}" srcOrd="3" destOrd="0" presId="urn:microsoft.com/office/officeart/2005/8/layout/hierarchy6"/>
    <dgm:cxn modelId="{1616FFFF-9B67-4641-BFA6-40DE3218F28B}" type="presParOf" srcId="{99ADFADB-3A50-4C49-AC0F-6AE83784626D}" destId="{6412AF5F-E3EA-4B9F-AAC3-920EDCA509EC}" srcOrd="0" destOrd="0" presId="urn:microsoft.com/office/officeart/2005/8/layout/hierarchy6"/>
    <dgm:cxn modelId="{5F96B0BC-E91C-4070-98AA-421917DA9728}" type="presParOf" srcId="{99ADFADB-3A50-4C49-AC0F-6AE83784626D}" destId="{DA38777F-7AAD-4414-8013-BB3D0723CB8E}" srcOrd="1" destOrd="0" presId="urn:microsoft.com/office/officeart/2005/8/layout/hierarchy6"/>
    <dgm:cxn modelId="{BC26C4D7-BE24-4E58-A533-43A1163B7877}" type="presParOf" srcId="{DA38777F-7AAD-4414-8013-BB3D0723CB8E}" destId="{FEA9E053-D4DB-4A89-9616-9761F4C968EF}" srcOrd="0" destOrd="0" presId="urn:microsoft.com/office/officeart/2005/8/layout/hierarchy6"/>
    <dgm:cxn modelId="{E7C54CFA-2965-4CF0-AD99-C3B9E5281DAD}" type="presParOf" srcId="{DA38777F-7AAD-4414-8013-BB3D0723CB8E}" destId="{755EA319-E3A9-4B6A-9A34-5B72CD4269E9}" srcOrd="1" destOrd="0" presId="urn:microsoft.com/office/officeart/2005/8/layout/hierarchy6"/>
    <dgm:cxn modelId="{164E575B-10C8-4A4F-9327-45E6D136DBBD}" type="presParOf" srcId="{755EA319-E3A9-4B6A-9A34-5B72CD4269E9}" destId="{76E2E5C8-F49A-4CB9-B0B2-F79C95EF9299}" srcOrd="0" destOrd="0" presId="urn:microsoft.com/office/officeart/2005/8/layout/hierarchy6"/>
    <dgm:cxn modelId="{2F40F20B-F0EF-4801-8EE0-C481BE3A9424}" type="presParOf" srcId="{755EA319-E3A9-4B6A-9A34-5B72CD4269E9}" destId="{9E3BCBB3-10DC-4746-A00E-34CAB37E2F27}" srcOrd="1" destOrd="0" presId="urn:microsoft.com/office/officeart/2005/8/layout/hierarchy6"/>
    <dgm:cxn modelId="{3B6920D1-1277-407F-8B0E-41709A355080}" type="presParOf" srcId="{CE3BBB6B-BF6E-476F-8462-DA5036F4C6E7}" destId="{A0CDD576-4493-4384-B1D7-16F234998F60}" srcOrd="4" destOrd="0" presId="urn:microsoft.com/office/officeart/2005/8/layout/hierarchy6"/>
    <dgm:cxn modelId="{B382A4E9-CF7E-4BF1-BECF-F591F09C5AA3}" type="presParOf" srcId="{CE3BBB6B-BF6E-476F-8462-DA5036F4C6E7}" destId="{1DC39358-AF4A-4357-82EB-21D4BA7011A7}" srcOrd="5" destOrd="0" presId="urn:microsoft.com/office/officeart/2005/8/layout/hierarchy6"/>
    <dgm:cxn modelId="{1DB526A7-7A23-48D8-9AA3-9C85037EAC5C}" type="presParOf" srcId="{1DC39358-AF4A-4357-82EB-21D4BA7011A7}" destId="{A3EF6175-2514-4F7F-85B0-70EC0CFB6EA7}" srcOrd="0" destOrd="0" presId="urn:microsoft.com/office/officeart/2005/8/layout/hierarchy6"/>
    <dgm:cxn modelId="{BBC88F99-1AEA-4629-A4CF-BD371852314A}" type="presParOf" srcId="{1DC39358-AF4A-4357-82EB-21D4BA7011A7}" destId="{4A5BBDB0-6D81-4993-8F77-647E62888E08}" srcOrd="1" destOrd="0" presId="urn:microsoft.com/office/officeart/2005/8/layout/hierarchy6"/>
    <dgm:cxn modelId="{B0F292F0-CE47-4834-8A27-D52758558C74}" type="presParOf" srcId="{4A5BBDB0-6D81-4993-8F77-647E62888E08}" destId="{E40FA043-06B4-409D-8E86-120DD1334CC9}" srcOrd="0" destOrd="0" presId="urn:microsoft.com/office/officeart/2005/8/layout/hierarchy6"/>
    <dgm:cxn modelId="{FB7D96E8-23A1-48C4-BEA7-9142DBB179D7}" type="presParOf" srcId="{4A5BBDB0-6D81-4993-8F77-647E62888E08}" destId="{5FC96C72-63C6-40CE-AB71-EAC3CDEB02E2}" srcOrd="1" destOrd="0" presId="urn:microsoft.com/office/officeart/2005/8/layout/hierarchy6"/>
    <dgm:cxn modelId="{C8BD1DE0-F9E3-46A0-BBEE-0BF4BB1675A7}" type="presParOf" srcId="{5FC96C72-63C6-40CE-AB71-EAC3CDEB02E2}" destId="{56403F96-B885-4105-B5B5-1E4B18B587DE}" srcOrd="0" destOrd="0" presId="urn:microsoft.com/office/officeart/2005/8/layout/hierarchy6"/>
    <dgm:cxn modelId="{564BBBDC-158A-441E-ABFB-5B2C58EBF998}" type="presParOf" srcId="{5FC96C72-63C6-40CE-AB71-EAC3CDEB02E2}" destId="{92C31490-A99B-48D4-B3E6-AA88F61494E8}" srcOrd="1" destOrd="0" presId="urn:microsoft.com/office/officeart/2005/8/layout/hierarchy6"/>
    <dgm:cxn modelId="{8E93FB25-A220-432B-970B-EEF45FDE7FCA}" type="presParOf" srcId="{92C31490-A99B-48D4-B3E6-AA88F61494E8}" destId="{1083BC3F-696F-4C38-8B19-FD1C37EAC928}" srcOrd="0" destOrd="0" presId="urn:microsoft.com/office/officeart/2005/8/layout/hierarchy6"/>
    <dgm:cxn modelId="{D22E5608-F0EB-4121-9F2F-AD10BCFBBC08}" type="presParOf" srcId="{92C31490-A99B-48D4-B3E6-AA88F61494E8}" destId="{0676521D-9D86-41B2-829F-65D5DA46F1E5}" srcOrd="1" destOrd="0" presId="urn:microsoft.com/office/officeart/2005/8/layout/hierarchy6"/>
    <dgm:cxn modelId="{2F4C2243-EC3C-4E03-AFAE-26702F8F36EB}" type="presParOf" srcId="{0676521D-9D86-41B2-829F-65D5DA46F1E5}" destId="{2932E280-8165-461B-B4C5-3436A86B66DD}" srcOrd="0" destOrd="0" presId="urn:microsoft.com/office/officeart/2005/8/layout/hierarchy6"/>
    <dgm:cxn modelId="{8C56B720-7C5E-4E8A-9849-49295D61C85D}" type="presParOf" srcId="{0676521D-9D86-41B2-829F-65D5DA46F1E5}" destId="{2ECE0E4D-CCA0-45DF-AB9F-A7A3F5957C25}" srcOrd="1" destOrd="0" presId="urn:microsoft.com/office/officeart/2005/8/layout/hierarchy6"/>
    <dgm:cxn modelId="{DBE436D4-8303-4FCC-BE67-B6A2160A1475}" type="presParOf" srcId="{92C31490-A99B-48D4-B3E6-AA88F61494E8}" destId="{565EB184-3BD7-4672-9C38-35F67F82E3AC}" srcOrd="2" destOrd="0" presId="urn:microsoft.com/office/officeart/2005/8/layout/hierarchy6"/>
    <dgm:cxn modelId="{EF161C22-F0F6-46B4-8660-CCAE3985EF9F}" type="presParOf" srcId="{92C31490-A99B-48D4-B3E6-AA88F61494E8}" destId="{FAA71351-851C-41A2-A350-DA6D2C0B2320}" srcOrd="3" destOrd="0" presId="urn:microsoft.com/office/officeart/2005/8/layout/hierarchy6"/>
    <dgm:cxn modelId="{CF76AFF6-62ED-425F-9280-45394F3B46D7}" type="presParOf" srcId="{FAA71351-851C-41A2-A350-DA6D2C0B2320}" destId="{8A3FB9D3-3750-451E-93B2-6A18EA0113AC}" srcOrd="0" destOrd="0" presId="urn:microsoft.com/office/officeart/2005/8/layout/hierarchy6"/>
    <dgm:cxn modelId="{937FC168-2111-4F96-9F79-0BA0B1C0D1C3}" type="presParOf" srcId="{FAA71351-851C-41A2-A350-DA6D2C0B2320}" destId="{26D90D18-69E3-435C-BA74-1C97141DF835}" srcOrd="1" destOrd="0" presId="urn:microsoft.com/office/officeart/2005/8/layout/hierarchy6"/>
    <dgm:cxn modelId="{B350B55B-60BA-4C74-8FA2-2A3E107DAEED}" type="presParOf" srcId="{4A5BBDB0-6D81-4993-8F77-647E62888E08}" destId="{D9A72FC0-6728-4DE4-9FDE-A49D67172994}" srcOrd="2" destOrd="0" presId="urn:microsoft.com/office/officeart/2005/8/layout/hierarchy6"/>
    <dgm:cxn modelId="{156D9E08-20F2-40FF-A03B-097AF32647C4}" type="presParOf" srcId="{4A5BBDB0-6D81-4993-8F77-647E62888E08}" destId="{943C4292-CC58-4F9E-BC6D-2EA4F98A338F}" srcOrd="3" destOrd="0" presId="urn:microsoft.com/office/officeart/2005/8/layout/hierarchy6"/>
    <dgm:cxn modelId="{DEE0FA23-6AC7-424D-88BB-1306267CBB1B}" type="presParOf" srcId="{943C4292-CC58-4F9E-BC6D-2EA4F98A338F}" destId="{2E2A80D7-88BC-4179-9D2B-DAA32E05824F}" srcOrd="0" destOrd="0" presId="urn:microsoft.com/office/officeart/2005/8/layout/hierarchy6"/>
    <dgm:cxn modelId="{56C44323-EF9A-4AB3-9365-DADB64EBAFA4}" type="presParOf" srcId="{943C4292-CC58-4F9E-BC6D-2EA4F98A338F}" destId="{EF8F7E7C-4410-48FA-9FEA-F80505EF1357}" srcOrd="1" destOrd="0" presId="urn:microsoft.com/office/officeart/2005/8/layout/hierarchy6"/>
    <dgm:cxn modelId="{8BD48EE9-C0C1-4590-857D-6F1605862E53}" type="presParOf" srcId="{CE3BBB6B-BF6E-476F-8462-DA5036F4C6E7}" destId="{ED9805B5-7C7E-4B87-BE30-55317FF51B24}" srcOrd="6" destOrd="0" presId="urn:microsoft.com/office/officeart/2005/8/layout/hierarchy6"/>
    <dgm:cxn modelId="{B3E90936-062B-411B-8BCB-8FB3F4089E9A}" type="presParOf" srcId="{CE3BBB6B-BF6E-476F-8462-DA5036F4C6E7}" destId="{5BCE3FF1-2579-46A0-8769-0E33D6541FD1}" srcOrd="7" destOrd="0" presId="urn:microsoft.com/office/officeart/2005/8/layout/hierarchy6"/>
    <dgm:cxn modelId="{6A9B1FF4-1B91-4272-A767-F5A1D11DA224}" type="presParOf" srcId="{5BCE3FF1-2579-46A0-8769-0E33D6541FD1}" destId="{077908D9-3F86-4511-85DB-413BF302A558}" srcOrd="0" destOrd="0" presId="urn:microsoft.com/office/officeart/2005/8/layout/hierarchy6"/>
    <dgm:cxn modelId="{448DA2DB-8DB7-4C57-B2F0-101803AB5460}" type="presParOf" srcId="{5BCE3FF1-2579-46A0-8769-0E33D6541FD1}" destId="{330D512A-968F-48E2-B633-DA0CFEB4BE9B}" srcOrd="1" destOrd="0" presId="urn:microsoft.com/office/officeart/2005/8/layout/hierarchy6"/>
    <dgm:cxn modelId="{F7337BA5-7CD2-435F-BE7D-B064E311D33A}" type="presParOf" srcId="{D2A555DE-D166-4F16-93DA-74473FE37B47}" destId="{AEC29708-A12F-49E0-876A-32AC5F04C130}" srcOrd="4" destOrd="0" presId="urn:microsoft.com/office/officeart/2005/8/layout/hierarchy6"/>
    <dgm:cxn modelId="{BB5663BE-1471-40D9-B3B5-32CC56F271B2}" type="presParOf" srcId="{D2A555DE-D166-4F16-93DA-74473FE37B47}" destId="{C46C3BCC-39B9-423D-9771-B776C2A29482}" srcOrd="5" destOrd="0" presId="urn:microsoft.com/office/officeart/2005/8/layout/hierarchy6"/>
    <dgm:cxn modelId="{2727A3FF-F7DD-41A1-8299-5FE9EEAC50B4}" type="presParOf" srcId="{C46C3BCC-39B9-423D-9771-B776C2A29482}" destId="{A38BD216-57CD-4012-A59B-B2D740D6D9DE}" srcOrd="0" destOrd="0" presId="urn:microsoft.com/office/officeart/2005/8/layout/hierarchy6"/>
    <dgm:cxn modelId="{B693774C-5CA8-4689-B7C5-E302F6F09A78}" type="presParOf" srcId="{C46C3BCC-39B9-423D-9771-B776C2A29482}" destId="{6E734878-A460-4840-B086-80BEC2BCD267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</a:t>
          </a:r>
          <a:r>
            <a:rPr lang="ko-KR" alt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eader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1D90BEA-803F-402F-9470-A2CECD7E97B0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footer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0AF3E26-EFB2-40DE-86A0-269C685AB6B7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body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C7E731F-7FE4-43D2-988A-0CB643AE0DCA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AAFD987-F423-4C17-BA83-4DE6810B9DA6}" type="parTrans" cxnId="{099ECF0C-F0FC-4455-9278-5D6AA2DCA9F8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5928C99-E564-470A-B742-97C31F9689EA}" type="sibTrans" cxnId="{099ECF0C-F0FC-4455-9278-5D6AA2DCA9F8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00BDC2A-48E9-4AA9-9740-9892232DF042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product-content-first-recommend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추천 제품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8076A46-8D08-494B-93C8-95ED4F37D710}" type="parTrans" cxnId="{BAEB91B1-298E-47BF-914A-CE14A7DB8D8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AC8036-61F0-4E82-A695-FA106386C307}" type="sibTrans" cxnId="{BAEB91B1-298E-47BF-914A-CE14A7DB8D8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FB39207-07E1-4BEB-BAD0-4C1434FB9A7C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진행중인 기획전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155DB48-1FE2-43DE-B0A9-C33AA4ABB754}" type="parTrans" cxnId="{E1E6F035-603D-40F9-A424-8824DA28B07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E3A58D-CAEB-48CF-B6B0-CA0A47ADF2CF}" type="sibTrans" cxnId="{E1E6F035-603D-40F9-A424-8824DA28B07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2D28374-D2A4-4CC9-83BA-B746B6A12179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소니 링크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ECFB28B-7D43-4C3F-A44F-87FDB7258934}" type="parTrans" cxnId="{67D6CF02-F228-47D1-ACFC-1478B6C041E4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09EA8D9-7C41-486D-8879-E0DE29CBB52E}" type="sibTrans" cxnId="{67D6CF02-F228-47D1-ACFC-1478B6C041E4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55B00E4-1369-440D-BF2D-58E508743768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제품개요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</a:t>
          </a:r>
          <a:endParaRPr lang="en-US" altLang="ko-KR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atinLnBrk="1"/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상세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배송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/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환불규정</a:t>
          </a:r>
        </a:p>
      </dgm:t>
    </dgm:pt>
    <dgm:pt modelId="{8C517FA3-BEFE-4A36-9503-55BCDEDB15E2}" type="parTrans" cxnId="{9437A54D-3149-4095-AC62-D27D0358E436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AB30E15-53D0-44C3-A383-F208D24C8974}" type="sibTrans" cxnId="{9437A54D-3149-4095-AC62-D27D0358E436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844A678-EA2D-4B5E-B22E-5E60A53F4A69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.detail-tab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EB286F4-489C-4014-B54A-8CE303941146}" type="parTrans" cxnId="{D5219C1A-F49B-4EAD-A1D0-684CD8F20EB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41D492DC-77CD-47DB-91C0-68A6BE40CC56}" type="sibTrans" cxnId="{D5219C1A-F49B-4EAD-A1D0-684CD8F20EB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8AEC9B1-A293-4802-81B6-EC7FF78C77E4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.product-view-about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B13B2E14-98A3-4204-9D63-E32B9A44A7B5}" type="sibTrans" cxnId="{ED62E7FF-8914-40D6-8767-F3133941D93E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863347A-CC5D-44F2-9BD4-C87C88F29222}" type="parTrans" cxnId="{ED62E7FF-8914-40D6-8767-F3133941D93E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FF81ADA-721B-46B6-837E-9AA903B77014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.product-main-slider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93B9435-EDE1-4ECE-81E5-24045B165D55}" type="sibTrans" cxnId="{CF583C19-5C5D-4EA2-81DE-12831BF4AB0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45AD6BE-9770-4BDD-A598-EFFCE059DD4C}" type="parTrans" cxnId="{CF583C19-5C5D-4EA2-81DE-12831BF4AB0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FD2950A-9661-421C-B487-DA37CBC348AA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.outline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0D9B60E-6C18-4679-BCA1-C58C95E5B492}" type="sibTrans" cxnId="{DD6B694C-2AA5-4D44-A63A-50094E01B03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D9D35B76-9091-4AB3-872F-9EC7385AB8AC}" type="parTrans" cxnId="{DD6B694C-2AA5-4D44-A63A-50094E01B03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5EE848C-E6DB-41BA-B11D-4DB9383C655B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BA5521-F949-4739-946E-0002531D65E4}" type="sibTrans" cxnId="{1CE2A60C-7371-4635-8561-424C681112F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0F7AA02-134F-4923-B234-CB37EACF3F2C}" type="parTrans" cxnId="{1CE2A60C-7371-4635-8561-424C681112F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BF69E91-0958-4016-89E5-48981DCA0892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.refund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7DD6149-4F30-42E3-8AD4-2BB4E8AF0AF6}" type="sibTrans" cxnId="{14FE298A-0E47-4759-A717-68039461450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00A799AC-EB50-4862-9B23-499815ECD354}" type="parTrans" cxnId="{14FE298A-0E47-4759-A717-68039461450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LinFactNeighborX="355" custLinFactNeighborY="-1717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/>
      <dgm:spPr/>
    </dgm:pt>
    <dgm:pt modelId="{5B7E0289-205D-4C5B-9EA9-E449E99A2C21}" type="pres">
      <dgm:prSet presAssocID="{39E418E3-8DB0-4652-BCC7-95A73163AF7A}" presName="hierChild3" presStyleCnt="0"/>
      <dgm:spPr/>
    </dgm:pt>
    <dgm:pt modelId="{CE8CB85E-AF10-4895-84A8-CA734F617792}" type="pres">
      <dgm:prSet presAssocID="{53927F51-93FB-4BFB-9D05-FB7266026B58}" presName="Name19" presStyleLbl="parChTrans1D2" presStyleIdx="1" presStyleCnt="3"/>
      <dgm:spPr/>
    </dgm:pt>
    <dgm:pt modelId="{6E07CCA8-E670-4ED5-A23C-F1EC3F24AB68}" type="pres">
      <dgm:prSet presAssocID="{10AF3E26-EFB2-40DE-86A0-269C685AB6B7}" presName="Name21" presStyleCnt="0"/>
      <dgm:spPr/>
    </dgm:pt>
    <dgm:pt modelId="{2C4A40D9-1C5C-4CD2-B379-639F784E0F80}" type="pres">
      <dgm:prSet presAssocID="{10AF3E26-EFB2-40DE-86A0-269C685AB6B7}" presName="level2Shape" presStyleLbl="node2" presStyleIdx="1" presStyleCnt="3"/>
      <dgm:spPr/>
    </dgm:pt>
    <dgm:pt modelId="{CE3BBB6B-BF6E-476F-8462-DA5036F4C6E7}" type="pres">
      <dgm:prSet presAssocID="{10AF3E26-EFB2-40DE-86A0-269C685AB6B7}" presName="hierChild3" presStyleCnt="0"/>
      <dgm:spPr/>
    </dgm:pt>
    <dgm:pt modelId="{8C2402BE-67A5-4690-856B-A0950BB0AC08}" type="pres">
      <dgm:prSet presAssocID="{3AAFD987-F423-4C17-BA83-4DE6810B9DA6}" presName="Name19" presStyleLbl="parChTrans1D3" presStyleIdx="0" presStyleCnt="5"/>
      <dgm:spPr/>
    </dgm:pt>
    <dgm:pt modelId="{882C2B85-A1B8-4DE4-B9C5-7CD15B03B06F}" type="pres">
      <dgm:prSet presAssocID="{0C7E731F-7FE4-43D2-988A-0CB643AE0DCA}" presName="Name21" presStyleCnt="0"/>
      <dgm:spPr/>
    </dgm:pt>
    <dgm:pt modelId="{7BEF032D-D597-4344-9384-02F7B9C7A7DF}" type="pres">
      <dgm:prSet presAssocID="{0C7E731F-7FE4-43D2-988A-0CB643AE0DCA}" presName="level2Shape" presStyleLbl="node3" presStyleIdx="0" presStyleCnt="5" custScaleY="235805"/>
      <dgm:spPr/>
    </dgm:pt>
    <dgm:pt modelId="{B3725915-BAF2-4A1E-9F74-EC7896F8503A}" type="pres">
      <dgm:prSet presAssocID="{0C7E731F-7FE4-43D2-988A-0CB643AE0DCA}" presName="hierChild3" presStyleCnt="0"/>
      <dgm:spPr/>
    </dgm:pt>
    <dgm:pt modelId="{45B81D04-38C2-4090-B994-D5F18318DDB8}" type="pres">
      <dgm:prSet presAssocID="{C45AD6BE-9770-4BDD-A598-EFFCE059DD4C}" presName="Name19" presStyleLbl="parChTrans1D4" presStyleIdx="0" presStyleCnt="6"/>
      <dgm:spPr/>
    </dgm:pt>
    <dgm:pt modelId="{EB4E45CE-646C-4A10-8A76-E03AA99411E1}" type="pres">
      <dgm:prSet presAssocID="{5FF81ADA-721B-46B6-837E-9AA903B77014}" presName="Name21" presStyleCnt="0"/>
      <dgm:spPr/>
    </dgm:pt>
    <dgm:pt modelId="{AE0FA755-8F46-4B70-A771-02C13579ACF2}" type="pres">
      <dgm:prSet presAssocID="{5FF81ADA-721B-46B6-837E-9AA903B77014}" presName="level2Shape" presStyleLbl="node4" presStyleIdx="0" presStyleCnt="6" custScaleY="144816"/>
      <dgm:spPr/>
    </dgm:pt>
    <dgm:pt modelId="{B1CC2537-F4E6-473E-937F-4C354A32E96B}" type="pres">
      <dgm:prSet presAssocID="{5FF81ADA-721B-46B6-837E-9AA903B77014}" presName="hierChild3" presStyleCnt="0"/>
      <dgm:spPr/>
    </dgm:pt>
    <dgm:pt modelId="{85551396-68DE-4C0A-83EE-782CAC50AC76}" type="pres">
      <dgm:prSet presAssocID="{B863347A-CC5D-44F2-9BD4-C87C88F29222}" presName="Name19" presStyleLbl="parChTrans1D4" presStyleIdx="1" presStyleCnt="6"/>
      <dgm:spPr/>
    </dgm:pt>
    <dgm:pt modelId="{87E51C1E-DCA4-4EB8-B59A-9056D7023B33}" type="pres">
      <dgm:prSet presAssocID="{F8AEC9B1-A293-4802-81B6-EC7FF78C77E4}" presName="Name21" presStyleCnt="0"/>
      <dgm:spPr/>
    </dgm:pt>
    <dgm:pt modelId="{549E2190-9703-4B48-8524-220D9DCF5246}" type="pres">
      <dgm:prSet presAssocID="{F8AEC9B1-A293-4802-81B6-EC7FF78C77E4}" presName="level2Shape" presStyleLbl="node4" presStyleIdx="1" presStyleCnt="6" custScaleY="144816"/>
      <dgm:spPr/>
    </dgm:pt>
    <dgm:pt modelId="{F5BC4DF8-2E23-434E-A52B-A9FD7F6C4FBE}" type="pres">
      <dgm:prSet presAssocID="{F8AEC9B1-A293-4802-81B6-EC7FF78C77E4}" presName="hierChild3" presStyleCnt="0"/>
      <dgm:spPr/>
    </dgm:pt>
    <dgm:pt modelId="{5975B7E9-32E3-464F-B0B1-8DC37D243A83}" type="pres">
      <dgm:prSet presAssocID="{D8076A46-8D08-494B-93C8-95ED4F37D710}" presName="Name19" presStyleLbl="parChTrans1D3" presStyleIdx="1" presStyleCnt="5"/>
      <dgm:spPr/>
    </dgm:pt>
    <dgm:pt modelId="{99ADFADB-3A50-4C49-AC0F-6AE83784626D}" type="pres">
      <dgm:prSet presAssocID="{D00BDC2A-48E9-4AA9-9740-9892232DF042}" presName="Name21" presStyleCnt="0"/>
      <dgm:spPr/>
    </dgm:pt>
    <dgm:pt modelId="{6412AF5F-E3EA-4B9F-AAC3-920EDCA509EC}" type="pres">
      <dgm:prSet presAssocID="{D00BDC2A-48E9-4AA9-9740-9892232DF042}" presName="level2Shape" presStyleLbl="node3" presStyleIdx="1" presStyleCnt="5" custScaleX="113084" custScaleY="239370"/>
      <dgm:spPr/>
    </dgm:pt>
    <dgm:pt modelId="{DA38777F-7AAD-4414-8013-BB3D0723CB8E}" type="pres">
      <dgm:prSet presAssocID="{D00BDC2A-48E9-4AA9-9740-9892232DF042}" presName="hierChild3" presStyleCnt="0"/>
      <dgm:spPr/>
    </dgm:pt>
    <dgm:pt modelId="{A0CDD576-4493-4384-B1D7-16F234998F60}" type="pres">
      <dgm:prSet presAssocID="{5155DB48-1FE2-43DE-B0A9-C33AA4ABB754}" presName="Name19" presStyleLbl="parChTrans1D3" presStyleIdx="2" presStyleCnt="5"/>
      <dgm:spPr/>
    </dgm:pt>
    <dgm:pt modelId="{1DC39358-AF4A-4357-82EB-21D4BA7011A7}" type="pres">
      <dgm:prSet presAssocID="{8FB39207-07E1-4BEB-BAD0-4C1434FB9A7C}" presName="Name21" presStyleCnt="0"/>
      <dgm:spPr/>
    </dgm:pt>
    <dgm:pt modelId="{A3EF6175-2514-4F7F-85B0-70EC0CFB6EA7}" type="pres">
      <dgm:prSet presAssocID="{8FB39207-07E1-4BEB-BAD0-4C1434FB9A7C}" presName="level2Shape" presStyleLbl="node3" presStyleIdx="2" presStyleCnt="5" custScaleY="234938"/>
      <dgm:spPr/>
    </dgm:pt>
    <dgm:pt modelId="{4A5BBDB0-6D81-4993-8F77-647E62888E08}" type="pres">
      <dgm:prSet presAssocID="{8FB39207-07E1-4BEB-BAD0-4C1434FB9A7C}" presName="hierChild3" presStyleCnt="0"/>
      <dgm:spPr/>
    </dgm:pt>
    <dgm:pt modelId="{59C6AEC5-4730-4DFA-80F4-1422C7A5C8ED}" type="pres">
      <dgm:prSet presAssocID="{8ECFB28B-7D43-4C3F-A44F-87FDB7258934}" presName="Name19" presStyleLbl="parChTrans1D3" presStyleIdx="3" presStyleCnt="5"/>
      <dgm:spPr/>
    </dgm:pt>
    <dgm:pt modelId="{B240B6B0-5189-4519-8C4C-751B64FA9797}" type="pres">
      <dgm:prSet presAssocID="{32D28374-D2A4-4CC9-83BA-B746B6A12179}" presName="Name21" presStyleCnt="0"/>
      <dgm:spPr/>
    </dgm:pt>
    <dgm:pt modelId="{BDF46357-3F89-4017-BA4D-93E50B89A964}" type="pres">
      <dgm:prSet presAssocID="{32D28374-D2A4-4CC9-83BA-B746B6A12179}" presName="level2Shape" presStyleLbl="node3" presStyleIdx="3" presStyleCnt="5" custScaleY="240223"/>
      <dgm:spPr/>
    </dgm:pt>
    <dgm:pt modelId="{F1513FC8-0E72-482E-949D-0EA43151A662}" type="pres">
      <dgm:prSet presAssocID="{32D28374-D2A4-4CC9-83BA-B746B6A12179}" presName="hierChild3" presStyleCnt="0"/>
      <dgm:spPr/>
    </dgm:pt>
    <dgm:pt modelId="{239A1F00-F9FB-4647-8BF1-DD0C16961A77}" type="pres">
      <dgm:prSet presAssocID="{8C517FA3-BEFE-4A36-9503-55BCDEDB15E2}" presName="Name19" presStyleLbl="parChTrans1D3" presStyleIdx="4" presStyleCnt="5"/>
      <dgm:spPr/>
    </dgm:pt>
    <dgm:pt modelId="{CF0711A9-EC81-46DF-8353-63F1B39310DB}" type="pres">
      <dgm:prSet presAssocID="{B55B00E4-1369-440D-BF2D-58E508743768}" presName="Name21" presStyleCnt="0"/>
      <dgm:spPr/>
    </dgm:pt>
    <dgm:pt modelId="{615110B5-879E-47A8-9E39-3C816DDE3D2A}" type="pres">
      <dgm:prSet presAssocID="{B55B00E4-1369-440D-BF2D-58E508743768}" presName="level2Shape" presStyleLbl="node3" presStyleIdx="4" presStyleCnt="5" custScaleY="235805"/>
      <dgm:spPr/>
    </dgm:pt>
    <dgm:pt modelId="{5213E894-6D8C-48B9-A3E1-B3EFE935034F}" type="pres">
      <dgm:prSet presAssocID="{B55B00E4-1369-440D-BF2D-58E508743768}" presName="hierChild3" presStyleCnt="0"/>
      <dgm:spPr/>
    </dgm:pt>
    <dgm:pt modelId="{9E61FF09-443D-4497-B21B-FDC80FD71D4A}" type="pres">
      <dgm:prSet presAssocID="{CEB286F4-489C-4014-B54A-8CE303941146}" presName="Name19" presStyleLbl="parChTrans1D4" presStyleIdx="2" presStyleCnt="6"/>
      <dgm:spPr/>
    </dgm:pt>
    <dgm:pt modelId="{CFD5C920-A5A4-45A5-B692-D9F9BD969E9E}" type="pres">
      <dgm:prSet presAssocID="{4844A678-EA2D-4B5E-B22E-5E60A53F4A69}" presName="Name21" presStyleCnt="0"/>
      <dgm:spPr/>
    </dgm:pt>
    <dgm:pt modelId="{C07C80E7-1D11-4F62-8773-9FAF9E60B0E8}" type="pres">
      <dgm:prSet presAssocID="{4844A678-EA2D-4B5E-B22E-5E60A53F4A69}" presName="level2Shape" presStyleLbl="node4" presStyleIdx="2" presStyleCnt="6"/>
      <dgm:spPr/>
    </dgm:pt>
    <dgm:pt modelId="{FA21C32E-EFC3-42FF-BACF-730C32FC0221}" type="pres">
      <dgm:prSet presAssocID="{4844A678-EA2D-4B5E-B22E-5E60A53F4A69}" presName="hierChild3" presStyleCnt="0"/>
      <dgm:spPr/>
    </dgm:pt>
    <dgm:pt modelId="{5B8CDF11-06B5-4460-A01C-F4CE004ED67B}" type="pres">
      <dgm:prSet presAssocID="{D9D35B76-9091-4AB3-872F-9EC7385AB8AC}" presName="Name19" presStyleLbl="parChTrans1D4" presStyleIdx="3" presStyleCnt="6"/>
      <dgm:spPr/>
    </dgm:pt>
    <dgm:pt modelId="{AC6D72C1-21F6-4BAE-B194-37F64F67A67B}" type="pres">
      <dgm:prSet presAssocID="{3FD2950A-9661-421C-B487-DA37CBC348AA}" presName="Name21" presStyleCnt="0"/>
      <dgm:spPr/>
    </dgm:pt>
    <dgm:pt modelId="{616965E2-69E5-42FF-A628-CADAF8E5B240}" type="pres">
      <dgm:prSet presAssocID="{3FD2950A-9661-421C-B487-DA37CBC348AA}" presName="level2Shape" presStyleLbl="node4" presStyleIdx="3" presStyleCnt="6"/>
      <dgm:spPr/>
    </dgm:pt>
    <dgm:pt modelId="{F2D5E0BF-35FD-49AE-B29F-879D4C0C4FAC}" type="pres">
      <dgm:prSet presAssocID="{3FD2950A-9661-421C-B487-DA37CBC348AA}" presName="hierChild3" presStyleCnt="0"/>
      <dgm:spPr/>
    </dgm:pt>
    <dgm:pt modelId="{28ABD76E-2330-40D2-B31B-77C771181391}" type="pres">
      <dgm:prSet presAssocID="{10F7AA02-134F-4923-B234-CB37EACF3F2C}" presName="Name19" presStyleLbl="parChTrans1D4" presStyleIdx="4" presStyleCnt="6"/>
      <dgm:spPr/>
    </dgm:pt>
    <dgm:pt modelId="{D95A73FD-74FB-4099-AB7E-31811C218A2A}" type="pres">
      <dgm:prSet presAssocID="{E5EE848C-E6DB-41BA-B11D-4DB9383C655B}" presName="Name21" presStyleCnt="0"/>
      <dgm:spPr/>
    </dgm:pt>
    <dgm:pt modelId="{BCF09AF9-C6AD-49B0-AB3F-0A244DDAFD91}" type="pres">
      <dgm:prSet presAssocID="{E5EE848C-E6DB-41BA-B11D-4DB9383C655B}" presName="level2Shape" presStyleLbl="node4" presStyleIdx="4" presStyleCnt="6"/>
      <dgm:spPr/>
    </dgm:pt>
    <dgm:pt modelId="{4D46F99E-1273-4DFE-B8C2-2BD2AFCD398F}" type="pres">
      <dgm:prSet presAssocID="{E5EE848C-E6DB-41BA-B11D-4DB9383C655B}" presName="hierChild3" presStyleCnt="0"/>
      <dgm:spPr/>
    </dgm:pt>
    <dgm:pt modelId="{92A58D9B-4829-4969-9F74-EB27D8A983E0}" type="pres">
      <dgm:prSet presAssocID="{00A799AC-EB50-4862-9B23-499815ECD354}" presName="Name19" presStyleLbl="parChTrans1D4" presStyleIdx="5" presStyleCnt="6"/>
      <dgm:spPr/>
    </dgm:pt>
    <dgm:pt modelId="{D9571D7D-90DA-4A5C-B1DD-31645E9CFE42}" type="pres">
      <dgm:prSet presAssocID="{9BF69E91-0958-4016-89E5-48981DCA0892}" presName="Name21" presStyleCnt="0"/>
      <dgm:spPr/>
    </dgm:pt>
    <dgm:pt modelId="{5795CB66-BD84-4DAB-9120-52EE378DB979}" type="pres">
      <dgm:prSet presAssocID="{9BF69E91-0958-4016-89E5-48981DCA0892}" presName="level2Shape" presStyleLbl="node4" presStyleIdx="5" presStyleCnt="6"/>
      <dgm:spPr/>
    </dgm:pt>
    <dgm:pt modelId="{E17DD717-A0B1-40EF-8251-DA08EA7A2717}" type="pres">
      <dgm:prSet presAssocID="{9BF69E91-0958-4016-89E5-48981DCA0892}" presName="hierChild3" presStyleCnt="0"/>
      <dgm:spPr/>
    </dgm:pt>
    <dgm:pt modelId="{AEC29708-A12F-49E0-876A-32AC5F04C130}" type="pres">
      <dgm:prSet presAssocID="{14A4CF40-F77F-423B-B082-640256157C2F}" presName="Name19" presStyleLbl="parChTrans1D2" presStyleIdx="2" presStyleCnt="3"/>
      <dgm:spPr/>
    </dgm:pt>
    <dgm:pt modelId="{C46C3BCC-39B9-423D-9771-B776C2A29482}" type="pres">
      <dgm:prSet presAssocID="{81D90BEA-803F-402F-9470-A2CECD7E97B0}" presName="Name21" presStyleCnt="0"/>
      <dgm:spPr/>
    </dgm:pt>
    <dgm:pt modelId="{A38BD216-57CD-4012-A59B-B2D740D6D9DE}" type="pres">
      <dgm:prSet presAssocID="{81D90BEA-803F-402F-9470-A2CECD7E97B0}" presName="level2Shape" presStyleLbl="node2" presStyleIdx="2" presStyleCnt="3"/>
      <dgm:spPr/>
    </dgm:pt>
    <dgm:pt modelId="{6E734878-A460-4840-B086-80BEC2BCD267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67D6CF02-F228-47D1-ACFC-1478B6C041E4}" srcId="{10AF3E26-EFB2-40DE-86A0-269C685AB6B7}" destId="{32D28374-D2A4-4CC9-83BA-B746B6A12179}" srcOrd="3" destOrd="0" parTransId="{8ECFB28B-7D43-4C3F-A44F-87FDB7258934}" sibTransId="{D09EA8D9-7C41-486D-8879-E0DE29CBB52E}"/>
    <dgm:cxn modelId="{FDEA7C0A-9C47-42C0-843B-DFFDE95A9F0E}" type="presOf" srcId="{53927F51-93FB-4BFB-9D05-FB7266026B58}" destId="{CE8CB85E-AF10-4895-84A8-CA734F617792}" srcOrd="0" destOrd="0" presId="urn:microsoft.com/office/officeart/2005/8/layout/hierarchy6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1CE2A60C-7371-4635-8561-424C681112FB}" srcId="{4844A678-EA2D-4B5E-B22E-5E60A53F4A69}" destId="{E5EE848C-E6DB-41BA-B11D-4DB9383C655B}" srcOrd="1" destOrd="0" parTransId="{10F7AA02-134F-4923-B234-CB37EACF3F2C}" sibTransId="{2ABA5521-F949-4739-946E-0002531D65E4}"/>
    <dgm:cxn modelId="{099ECF0C-F0FC-4455-9278-5D6AA2DCA9F8}" srcId="{10AF3E26-EFB2-40DE-86A0-269C685AB6B7}" destId="{0C7E731F-7FE4-43D2-988A-0CB643AE0DCA}" srcOrd="0" destOrd="0" parTransId="{3AAFD987-F423-4C17-BA83-4DE6810B9DA6}" sibTransId="{B5928C99-E564-470A-B742-97C31F9689EA}"/>
    <dgm:cxn modelId="{3DB3C212-CDDE-4696-8235-22FB0A487BE2}" type="presOf" srcId="{3FD2950A-9661-421C-B487-DA37CBC348AA}" destId="{616965E2-69E5-42FF-A628-CADAF8E5B240}" srcOrd="0" destOrd="0" presId="urn:microsoft.com/office/officeart/2005/8/layout/hierarchy6"/>
    <dgm:cxn modelId="{CF583C19-5C5D-4EA2-81DE-12831BF4AB00}" srcId="{0C7E731F-7FE4-43D2-988A-0CB643AE0DCA}" destId="{5FF81ADA-721B-46B6-837E-9AA903B77014}" srcOrd="0" destOrd="0" parTransId="{C45AD6BE-9770-4BDD-A598-EFFCE059DD4C}" sibTransId="{A93B9435-EDE1-4ECE-81E5-24045B165D55}"/>
    <dgm:cxn modelId="{D5219C1A-F49B-4EAD-A1D0-684CD8F20EBB}" srcId="{B55B00E4-1369-440D-BF2D-58E508743768}" destId="{4844A678-EA2D-4B5E-B22E-5E60A53F4A69}" srcOrd="0" destOrd="0" parTransId="{CEB286F4-489C-4014-B54A-8CE303941146}" sibTransId="{41D492DC-77CD-47DB-91C0-68A6BE40CC56}"/>
    <dgm:cxn modelId="{FE3F3C1B-8035-4025-A05E-F12D0C45A21B}" type="presOf" srcId="{81D90BEA-803F-402F-9470-A2CECD7E97B0}" destId="{A38BD216-57CD-4012-A59B-B2D740D6D9DE}" srcOrd="0" destOrd="0" presId="urn:microsoft.com/office/officeart/2005/8/layout/hierarchy6"/>
    <dgm:cxn modelId="{3D3D381C-05EA-44BE-BD55-766EC7146552}" type="presOf" srcId="{10AF3E26-EFB2-40DE-86A0-269C685AB6B7}" destId="{2C4A40D9-1C5C-4CD2-B379-639F784E0F80}" srcOrd="0" destOrd="0" presId="urn:microsoft.com/office/officeart/2005/8/layout/hierarchy6"/>
    <dgm:cxn modelId="{2B7E461C-DE18-4A06-B401-527BF9EC01B2}" type="presOf" srcId="{D00BDC2A-48E9-4AA9-9740-9892232DF042}" destId="{6412AF5F-E3EA-4B9F-AAC3-920EDCA509EC}" srcOrd="0" destOrd="0" presId="urn:microsoft.com/office/officeart/2005/8/layout/hierarchy6"/>
    <dgm:cxn modelId="{F146CC23-F8D2-4D65-8D88-64F59552F0EF}" type="presOf" srcId="{0C7E731F-7FE4-43D2-988A-0CB643AE0DCA}" destId="{7BEF032D-D597-4344-9384-02F7B9C7A7DF}" srcOrd="0" destOrd="0" presId="urn:microsoft.com/office/officeart/2005/8/layout/hierarchy6"/>
    <dgm:cxn modelId="{136CEF23-6615-4726-BE0A-4F4977432FD0}" type="presOf" srcId="{32D28374-D2A4-4CC9-83BA-B746B6A12179}" destId="{BDF46357-3F89-4017-BA4D-93E50B89A964}" srcOrd="0" destOrd="0" presId="urn:microsoft.com/office/officeart/2005/8/layout/hierarchy6"/>
    <dgm:cxn modelId="{E1E6F035-603D-40F9-A424-8824DA28B070}" srcId="{10AF3E26-EFB2-40DE-86A0-269C685AB6B7}" destId="{8FB39207-07E1-4BEB-BAD0-4C1434FB9A7C}" srcOrd="2" destOrd="0" parTransId="{5155DB48-1FE2-43DE-B0A9-C33AA4ABB754}" sibTransId="{C8E3A58D-CAEB-48CF-B6B0-CA0A47ADF2CF}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161E1444-492F-444A-94C7-A23FD4875C99}" type="presOf" srcId="{B863347A-CC5D-44F2-9BD4-C87C88F29222}" destId="{85551396-68DE-4C0A-83EE-782CAC50AC76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5F440D46-DAAF-47E2-BCB8-4810C8A18193}" type="presOf" srcId="{9BF69E91-0958-4016-89E5-48981DCA0892}" destId="{5795CB66-BD84-4DAB-9120-52EE378DB979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DD6B694C-2AA5-4D44-A63A-50094E01B03B}" srcId="{4844A678-EA2D-4B5E-B22E-5E60A53F4A69}" destId="{3FD2950A-9661-421C-B487-DA37CBC348AA}" srcOrd="0" destOrd="0" parTransId="{D9D35B76-9091-4AB3-872F-9EC7385AB8AC}" sibTransId="{00D9B60E-6C18-4679-BCA1-C58C95E5B492}"/>
    <dgm:cxn modelId="{9437A54D-3149-4095-AC62-D27D0358E436}" srcId="{10AF3E26-EFB2-40DE-86A0-269C685AB6B7}" destId="{B55B00E4-1369-440D-BF2D-58E508743768}" srcOrd="4" destOrd="0" parTransId="{8C517FA3-BEFE-4A36-9503-55BCDEDB15E2}" sibTransId="{BAB30E15-53D0-44C3-A383-F208D24C8974}"/>
    <dgm:cxn modelId="{0AD57070-0681-421E-BBDF-0E52043E4FF8}" type="presOf" srcId="{8ECFB28B-7D43-4C3F-A44F-87FDB7258934}" destId="{59C6AEC5-4730-4DFA-80F4-1422C7A5C8ED}" srcOrd="0" destOrd="0" presId="urn:microsoft.com/office/officeart/2005/8/layout/hierarchy6"/>
    <dgm:cxn modelId="{7DCD4255-B335-4B3E-BE05-A044EBD14286}" type="presOf" srcId="{8C517FA3-BEFE-4A36-9503-55BCDEDB15E2}" destId="{239A1F00-F9FB-4647-8BF1-DD0C16961A77}" srcOrd="0" destOrd="0" presId="urn:microsoft.com/office/officeart/2005/8/layout/hierarchy6"/>
    <dgm:cxn modelId="{44AF1982-C480-4B6C-B528-AA45A309346D}" type="presOf" srcId="{14A4CF40-F77F-423B-B082-640256157C2F}" destId="{AEC29708-A12F-49E0-876A-32AC5F04C130}" srcOrd="0" destOrd="0" presId="urn:microsoft.com/office/officeart/2005/8/layout/hierarchy6"/>
    <dgm:cxn modelId="{14FE298A-0E47-4759-A717-680394614504}" srcId="{4844A678-EA2D-4B5E-B22E-5E60A53F4A69}" destId="{9BF69E91-0958-4016-89E5-48981DCA0892}" srcOrd="2" destOrd="0" parTransId="{00A799AC-EB50-4862-9B23-499815ECD354}" sibTransId="{87DD6149-4F30-42E3-8AD4-2BB4E8AF0AF6}"/>
    <dgm:cxn modelId="{56C01890-40D7-4526-874D-BCB7B1DE5A66}" type="presOf" srcId="{E5EE848C-E6DB-41BA-B11D-4DB9383C655B}" destId="{BCF09AF9-C6AD-49B0-AB3F-0A244DDAFD91}" srcOrd="0" destOrd="0" presId="urn:microsoft.com/office/officeart/2005/8/layout/hierarchy6"/>
    <dgm:cxn modelId="{7A3D2992-7B8E-4160-9EC3-728FF8AA7CE1}" type="presOf" srcId="{D9D35B76-9091-4AB3-872F-9EC7385AB8AC}" destId="{5B8CDF11-06B5-4460-A01C-F4CE004ED67B}" srcOrd="0" destOrd="0" presId="urn:microsoft.com/office/officeart/2005/8/layout/hierarchy6"/>
    <dgm:cxn modelId="{064A6197-CD92-4B30-9CF7-A914202FE5FB}" type="presOf" srcId="{F8AEC9B1-A293-4802-81B6-EC7FF78C77E4}" destId="{549E2190-9703-4B48-8524-220D9DCF5246}" srcOrd="0" destOrd="0" presId="urn:microsoft.com/office/officeart/2005/8/layout/hierarchy6"/>
    <dgm:cxn modelId="{0ABBD398-FAC6-4A4E-AAA8-E67D17DD19CE}" type="presOf" srcId="{8FB39207-07E1-4BEB-BAD0-4C1434FB9A7C}" destId="{A3EF6175-2514-4F7F-85B0-70EC0CFB6EA7}" srcOrd="0" destOrd="0" presId="urn:microsoft.com/office/officeart/2005/8/layout/hierarchy6"/>
    <dgm:cxn modelId="{8D55D6AA-B606-4019-9101-89D78A0F21C1}" type="presOf" srcId="{CEB286F4-489C-4014-B54A-8CE303941146}" destId="{9E61FF09-443D-4497-B21B-FDC80FD71D4A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BAEB91B1-298E-47BF-914A-CE14A7DB8D8F}" srcId="{10AF3E26-EFB2-40DE-86A0-269C685AB6B7}" destId="{D00BDC2A-48E9-4AA9-9740-9892232DF042}" srcOrd="1" destOrd="0" parTransId="{D8076A46-8D08-494B-93C8-95ED4F37D710}" sibTransId="{CDAC8036-61F0-4E82-A695-FA106386C307}"/>
    <dgm:cxn modelId="{1CB919C2-F738-40D0-85CE-B0395079D9BA}" type="presOf" srcId="{5FF81ADA-721B-46B6-837E-9AA903B77014}" destId="{AE0FA755-8F46-4B70-A771-02C13579ACF2}" srcOrd="0" destOrd="0" presId="urn:microsoft.com/office/officeart/2005/8/layout/hierarchy6"/>
    <dgm:cxn modelId="{FC83C3CA-CE21-4144-A558-8ED5A7A2B09D}" type="presOf" srcId="{5155DB48-1FE2-43DE-B0A9-C33AA4ABB754}" destId="{A0CDD576-4493-4384-B1D7-16F234998F60}" srcOrd="0" destOrd="0" presId="urn:microsoft.com/office/officeart/2005/8/layout/hierarchy6"/>
    <dgm:cxn modelId="{867FE8CE-80BF-4D01-B8CE-74574156F37C}" type="presOf" srcId="{4844A678-EA2D-4B5E-B22E-5E60A53F4A69}" destId="{C07C80E7-1D11-4F62-8773-9FAF9E60B0E8}" srcOrd="0" destOrd="0" presId="urn:microsoft.com/office/officeart/2005/8/layout/hierarchy6"/>
    <dgm:cxn modelId="{E95596D6-F2ED-416B-A9E2-62AE7D814F6D}" type="presOf" srcId="{3AAFD987-F423-4C17-BA83-4DE6810B9DA6}" destId="{8C2402BE-67A5-4690-856B-A0950BB0AC08}" srcOrd="0" destOrd="0" presId="urn:microsoft.com/office/officeart/2005/8/layout/hierarchy6"/>
    <dgm:cxn modelId="{A03A08DE-EA97-43BC-9DEE-1ECA71B80B7E}" type="presOf" srcId="{B55B00E4-1369-440D-BF2D-58E508743768}" destId="{615110B5-879E-47A8-9E39-3C816DDE3D2A}" srcOrd="0" destOrd="0" presId="urn:microsoft.com/office/officeart/2005/8/layout/hierarchy6"/>
    <dgm:cxn modelId="{F99876EA-2EE9-440D-BC00-9CF6750C9A11}" type="presOf" srcId="{C45AD6BE-9770-4BDD-A598-EFFCE059DD4C}" destId="{45B81D04-38C2-4090-B994-D5F18318DDB8}" srcOrd="0" destOrd="0" presId="urn:microsoft.com/office/officeart/2005/8/layout/hierarchy6"/>
    <dgm:cxn modelId="{E79BE2EA-DDB5-45A5-A86A-2441509DD1FC}" type="presOf" srcId="{00A799AC-EB50-4862-9B23-499815ECD354}" destId="{92A58D9B-4829-4969-9F74-EB27D8A983E0}" srcOrd="0" destOrd="0" presId="urn:microsoft.com/office/officeart/2005/8/layout/hierarchy6"/>
    <dgm:cxn modelId="{A2689FEC-B9CD-4007-A617-81D71B8392FF}" type="presOf" srcId="{10F7AA02-134F-4923-B234-CB37EACF3F2C}" destId="{28ABD76E-2330-40D2-B31B-77C771181391}" srcOrd="0" destOrd="0" presId="urn:microsoft.com/office/officeart/2005/8/layout/hierarchy6"/>
    <dgm:cxn modelId="{EA1732EE-7939-4E84-81D2-3FEF46E4CE3A}" type="presOf" srcId="{D8076A46-8D08-494B-93C8-95ED4F37D710}" destId="{5975B7E9-32E3-464F-B0B1-8DC37D243A83}" srcOrd="0" destOrd="0" presId="urn:microsoft.com/office/officeart/2005/8/layout/hierarchy6"/>
    <dgm:cxn modelId="{ED62E7FF-8914-40D6-8767-F3133941D93E}" srcId="{0C7E731F-7FE4-43D2-988A-0CB643AE0DCA}" destId="{F8AEC9B1-A293-4802-81B6-EC7FF78C77E4}" srcOrd="1" destOrd="0" parTransId="{B863347A-CC5D-44F2-9BD4-C87C88F29222}" sibTransId="{B13B2E14-98A3-4204-9D63-E32B9A44A7B5}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C39CF295-52DA-4E67-ABE8-11F22828396E}" type="presParOf" srcId="{D2A555DE-D166-4F16-93DA-74473FE37B47}" destId="{CE8CB85E-AF10-4895-84A8-CA734F617792}" srcOrd="2" destOrd="0" presId="urn:microsoft.com/office/officeart/2005/8/layout/hierarchy6"/>
    <dgm:cxn modelId="{5E6B34B2-FB7B-47E7-BDA7-8E3F5F24BCB7}" type="presParOf" srcId="{D2A555DE-D166-4F16-93DA-74473FE37B47}" destId="{6E07CCA8-E670-4ED5-A23C-F1EC3F24AB68}" srcOrd="3" destOrd="0" presId="urn:microsoft.com/office/officeart/2005/8/layout/hierarchy6"/>
    <dgm:cxn modelId="{291E8E08-A5AE-41DC-ADB5-9FEB68CC5F77}" type="presParOf" srcId="{6E07CCA8-E670-4ED5-A23C-F1EC3F24AB68}" destId="{2C4A40D9-1C5C-4CD2-B379-639F784E0F80}" srcOrd="0" destOrd="0" presId="urn:microsoft.com/office/officeart/2005/8/layout/hierarchy6"/>
    <dgm:cxn modelId="{0627766A-E3B9-4D3A-8198-B498ABE42C2A}" type="presParOf" srcId="{6E07CCA8-E670-4ED5-A23C-F1EC3F24AB68}" destId="{CE3BBB6B-BF6E-476F-8462-DA5036F4C6E7}" srcOrd="1" destOrd="0" presId="urn:microsoft.com/office/officeart/2005/8/layout/hierarchy6"/>
    <dgm:cxn modelId="{AA976C52-14D0-4E7D-BB42-07D5F416D189}" type="presParOf" srcId="{CE3BBB6B-BF6E-476F-8462-DA5036F4C6E7}" destId="{8C2402BE-67A5-4690-856B-A0950BB0AC08}" srcOrd="0" destOrd="0" presId="urn:microsoft.com/office/officeart/2005/8/layout/hierarchy6"/>
    <dgm:cxn modelId="{136129EF-A3EF-4D02-BEC1-35D01DC360CE}" type="presParOf" srcId="{CE3BBB6B-BF6E-476F-8462-DA5036F4C6E7}" destId="{882C2B85-A1B8-4DE4-B9C5-7CD15B03B06F}" srcOrd="1" destOrd="0" presId="urn:microsoft.com/office/officeart/2005/8/layout/hierarchy6"/>
    <dgm:cxn modelId="{4D8377BC-D47A-4463-A76F-D23B3CA3EBBA}" type="presParOf" srcId="{882C2B85-A1B8-4DE4-B9C5-7CD15B03B06F}" destId="{7BEF032D-D597-4344-9384-02F7B9C7A7DF}" srcOrd="0" destOrd="0" presId="urn:microsoft.com/office/officeart/2005/8/layout/hierarchy6"/>
    <dgm:cxn modelId="{C14A704E-4C10-4C7A-BC9A-17F6859135AA}" type="presParOf" srcId="{882C2B85-A1B8-4DE4-B9C5-7CD15B03B06F}" destId="{B3725915-BAF2-4A1E-9F74-EC7896F8503A}" srcOrd="1" destOrd="0" presId="urn:microsoft.com/office/officeart/2005/8/layout/hierarchy6"/>
    <dgm:cxn modelId="{D91B26A0-288C-424D-9B80-ACAC1CE0F9B7}" type="presParOf" srcId="{B3725915-BAF2-4A1E-9F74-EC7896F8503A}" destId="{45B81D04-38C2-4090-B994-D5F18318DDB8}" srcOrd="0" destOrd="0" presId="urn:microsoft.com/office/officeart/2005/8/layout/hierarchy6"/>
    <dgm:cxn modelId="{451F4E6B-2D01-4B7A-9286-A3DAD4BA5372}" type="presParOf" srcId="{B3725915-BAF2-4A1E-9F74-EC7896F8503A}" destId="{EB4E45CE-646C-4A10-8A76-E03AA99411E1}" srcOrd="1" destOrd="0" presId="urn:microsoft.com/office/officeart/2005/8/layout/hierarchy6"/>
    <dgm:cxn modelId="{6F98471A-61B6-4D2B-BEA2-A2DA8FF2CFAD}" type="presParOf" srcId="{EB4E45CE-646C-4A10-8A76-E03AA99411E1}" destId="{AE0FA755-8F46-4B70-A771-02C13579ACF2}" srcOrd="0" destOrd="0" presId="urn:microsoft.com/office/officeart/2005/8/layout/hierarchy6"/>
    <dgm:cxn modelId="{527047AD-D487-4320-AA43-56E3C3D66787}" type="presParOf" srcId="{EB4E45CE-646C-4A10-8A76-E03AA99411E1}" destId="{B1CC2537-F4E6-473E-937F-4C354A32E96B}" srcOrd="1" destOrd="0" presId="urn:microsoft.com/office/officeart/2005/8/layout/hierarchy6"/>
    <dgm:cxn modelId="{CE3ED5CE-C1B8-404F-859B-09C9B1198F46}" type="presParOf" srcId="{B3725915-BAF2-4A1E-9F74-EC7896F8503A}" destId="{85551396-68DE-4C0A-83EE-782CAC50AC76}" srcOrd="2" destOrd="0" presId="urn:microsoft.com/office/officeart/2005/8/layout/hierarchy6"/>
    <dgm:cxn modelId="{670DC4F0-B194-44D0-AFF6-83F2840C6DC2}" type="presParOf" srcId="{B3725915-BAF2-4A1E-9F74-EC7896F8503A}" destId="{87E51C1E-DCA4-4EB8-B59A-9056D7023B33}" srcOrd="3" destOrd="0" presId="urn:microsoft.com/office/officeart/2005/8/layout/hierarchy6"/>
    <dgm:cxn modelId="{4C85AB4B-C342-4B7A-82EC-05B74BD0FA41}" type="presParOf" srcId="{87E51C1E-DCA4-4EB8-B59A-9056D7023B33}" destId="{549E2190-9703-4B48-8524-220D9DCF5246}" srcOrd="0" destOrd="0" presId="urn:microsoft.com/office/officeart/2005/8/layout/hierarchy6"/>
    <dgm:cxn modelId="{0FBE20CC-2F91-4C0D-9FA9-3A9C40C25011}" type="presParOf" srcId="{87E51C1E-DCA4-4EB8-B59A-9056D7023B33}" destId="{F5BC4DF8-2E23-434E-A52B-A9FD7F6C4FBE}" srcOrd="1" destOrd="0" presId="urn:microsoft.com/office/officeart/2005/8/layout/hierarchy6"/>
    <dgm:cxn modelId="{2B611191-04FA-477C-91D3-A0F5352321DC}" type="presParOf" srcId="{CE3BBB6B-BF6E-476F-8462-DA5036F4C6E7}" destId="{5975B7E9-32E3-464F-B0B1-8DC37D243A83}" srcOrd="2" destOrd="0" presId="urn:microsoft.com/office/officeart/2005/8/layout/hierarchy6"/>
    <dgm:cxn modelId="{41E9AE19-6C06-4D77-A961-DE08B161E52E}" type="presParOf" srcId="{CE3BBB6B-BF6E-476F-8462-DA5036F4C6E7}" destId="{99ADFADB-3A50-4C49-AC0F-6AE83784626D}" srcOrd="3" destOrd="0" presId="urn:microsoft.com/office/officeart/2005/8/layout/hierarchy6"/>
    <dgm:cxn modelId="{1616FFFF-9B67-4641-BFA6-40DE3218F28B}" type="presParOf" srcId="{99ADFADB-3A50-4C49-AC0F-6AE83784626D}" destId="{6412AF5F-E3EA-4B9F-AAC3-920EDCA509EC}" srcOrd="0" destOrd="0" presId="urn:microsoft.com/office/officeart/2005/8/layout/hierarchy6"/>
    <dgm:cxn modelId="{5F96B0BC-E91C-4070-98AA-421917DA9728}" type="presParOf" srcId="{99ADFADB-3A50-4C49-AC0F-6AE83784626D}" destId="{DA38777F-7AAD-4414-8013-BB3D0723CB8E}" srcOrd="1" destOrd="0" presId="urn:microsoft.com/office/officeart/2005/8/layout/hierarchy6"/>
    <dgm:cxn modelId="{3B6920D1-1277-407F-8B0E-41709A355080}" type="presParOf" srcId="{CE3BBB6B-BF6E-476F-8462-DA5036F4C6E7}" destId="{A0CDD576-4493-4384-B1D7-16F234998F60}" srcOrd="4" destOrd="0" presId="urn:microsoft.com/office/officeart/2005/8/layout/hierarchy6"/>
    <dgm:cxn modelId="{B382A4E9-CF7E-4BF1-BECF-F591F09C5AA3}" type="presParOf" srcId="{CE3BBB6B-BF6E-476F-8462-DA5036F4C6E7}" destId="{1DC39358-AF4A-4357-82EB-21D4BA7011A7}" srcOrd="5" destOrd="0" presId="urn:microsoft.com/office/officeart/2005/8/layout/hierarchy6"/>
    <dgm:cxn modelId="{1DB526A7-7A23-48D8-9AA3-9C85037EAC5C}" type="presParOf" srcId="{1DC39358-AF4A-4357-82EB-21D4BA7011A7}" destId="{A3EF6175-2514-4F7F-85B0-70EC0CFB6EA7}" srcOrd="0" destOrd="0" presId="urn:microsoft.com/office/officeart/2005/8/layout/hierarchy6"/>
    <dgm:cxn modelId="{BBC88F99-1AEA-4629-A4CF-BD371852314A}" type="presParOf" srcId="{1DC39358-AF4A-4357-82EB-21D4BA7011A7}" destId="{4A5BBDB0-6D81-4993-8F77-647E62888E08}" srcOrd="1" destOrd="0" presId="urn:microsoft.com/office/officeart/2005/8/layout/hierarchy6"/>
    <dgm:cxn modelId="{50C28FE4-4D6F-4849-8B78-F52576A3DAE5}" type="presParOf" srcId="{CE3BBB6B-BF6E-476F-8462-DA5036F4C6E7}" destId="{59C6AEC5-4730-4DFA-80F4-1422C7A5C8ED}" srcOrd="6" destOrd="0" presId="urn:microsoft.com/office/officeart/2005/8/layout/hierarchy6"/>
    <dgm:cxn modelId="{30DB7831-9861-4C17-8675-1136A9864588}" type="presParOf" srcId="{CE3BBB6B-BF6E-476F-8462-DA5036F4C6E7}" destId="{B240B6B0-5189-4519-8C4C-751B64FA9797}" srcOrd="7" destOrd="0" presId="urn:microsoft.com/office/officeart/2005/8/layout/hierarchy6"/>
    <dgm:cxn modelId="{5F97E19D-0517-4C1A-B086-39FF8D23B515}" type="presParOf" srcId="{B240B6B0-5189-4519-8C4C-751B64FA9797}" destId="{BDF46357-3F89-4017-BA4D-93E50B89A964}" srcOrd="0" destOrd="0" presId="urn:microsoft.com/office/officeart/2005/8/layout/hierarchy6"/>
    <dgm:cxn modelId="{09F01806-DBAE-4CD0-A69C-D7B834693ED0}" type="presParOf" srcId="{B240B6B0-5189-4519-8C4C-751B64FA9797}" destId="{F1513FC8-0E72-482E-949D-0EA43151A662}" srcOrd="1" destOrd="0" presId="urn:microsoft.com/office/officeart/2005/8/layout/hierarchy6"/>
    <dgm:cxn modelId="{19CDBAA1-FBA0-480E-9FFB-75C302E1F1DE}" type="presParOf" srcId="{CE3BBB6B-BF6E-476F-8462-DA5036F4C6E7}" destId="{239A1F00-F9FB-4647-8BF1-DD0C16961A77}" srcOrd="8" destOrd="0" presId="urn:microsoft.com/office/officeart/2005/8/layout/hierarchy6"/>
    <dgm:cxn modelId="{8539B7F0-1F11-4FA5-98A2-556936ED318F}" type="presParOf" srcId="{CE3BBB6B-BF6E-476F-8462-DA5036F4C6E7}" destId="{CF0711A9-EC81-46DF-8353-63F1B39310DB}" srcOrd="9" destOrd="0" presId="urn:microsoft.com/office/officeart/2005/8/layout/hierarchy6"/>
    <dgm:cxn modelId="{F4A81DEC-31F7-4DAB-B781-B5A0EBC16919}" type="presParOf" srcId="{CF0711A9-EC81-46DF-8353-63F1B39310DB}" destId="{615110B5-879E-47A8-9E39-3C816DDE3D2A}" srcOrd="0" destOrd="0" presId="urn:microsoft.com/office/officeart/2005/8/layout/hierarchy6"/>
    <dgm:cxn modelId="{86BCFD82-F119-4422-A0CB-B398FF96E642}" type="presParOf" srcId="{CF0711A9-EC81-46DF-8353-63F1B39310DB}" destId="{5213E894-6D8C-48B9-A3E1-B3EFE935034F}" srcOrd="1" destOrd="0" presId="urn:microsoft.com/office/officeart/2005/8/layout/hierarchy6"/>
    <dgm:cxn modelId="{2A1F3797-D192-48AE-937B-647DA215CC71}" type="presParOf" srcId="{5213E894-6D8C-48B9-A3E1-B3EFE935034F}" destId="{9E61FF09-443D-4497-B21B-FDC80FD71D4A}" srcOrd="0" destOrd="0" presId="urn:microsoft.com/office/officeart/2005/8/layout/hierarchy6"/>
    <dgm:cxn modelId="{B1A075A4-2A8E-4629-A9E4-8C119C3CF4FA}" type="presParOf" srcId="{5213E894-6D8C-48B9-A3E1-B3EFE935034F}" destId="{CFD5C920-A5A4-45A5-B692-D9F9BD969E9E}" srcOrd="1" destOrd="0" presId="urn:microsoft.com/office/officeart/2005/8/layout/hierarchy6"/>
    <dgm:cxn modelId="{866DBFD1-63C6-48B2-92ED-5DF0E28C8B35}" type="presParOf" srcId="{CFD5C920-A5A4-45A5-B692-D9F9BD969E9E}" destId="{C07C80E7-1D11-4F62-8773-9FAF9E60B0E8}" srcOrd="0" destOrd="0" presId="urn:microsoft.com/office/officeart/2005/8/layout/hierarchy6"/>
    <dgm:cxn modelId="{75067E58-0D9F-4A7E-B7D4-640585F02E7B}" type="presParOf" srcId="{CFD5C920-A5A4-45A5-B692-D9F9BD969E9E}" destId="{FA21C32E-EFC3-42FF-BACF-730C32FC0221}" srcOrd="1" destOrd="0" presId="urn:microsoft.com/office/officeart/2005/8/layout/hierarchy6"/>
    <dgm:cxn modelId="{A25E5EDC-A1CF-45B6-A9AA-D04C039DEA77}" type="presParOf" srcId="{FA21C32E-EFC3-42FF-BACF-730C32FC0221}" destId="{5B8CDF11-06B5-4460-A01C-F4CE004ED67B}" srcOrd="0" destOrd="0" presId="urn:microsoft.com/office/officeart/2005/8/layout/hierarchy6"/>
    <dgm:cxn modelId="{74470A0C-FF2E-4916-97B6-442534613247}" type="presParOf" srcId="{FA21C32E-EFC3-42FF-BACF-730C32FC0221}" destId="{AC6D72C1-21F6-4BAE-B194-37F64F67A67B}" srcOrd="1" destOrd="0" presId="urn:microsoft.com/office/officeart/2005/8/layout/hierarchy6"/>
    <dgm:cxn modelId="{9EB44FA7-200B-4EF0-80AB-63182AB35533}" type="presParOf" srcId="{AC6D72C1-21F6-4BAE-B194-37F64F67A67B}" destId="{616965E2-69E5-42FF-A628-CADAF8E5B240}" srcOrd="0" destOrd="0" presId="urn:microsoft.com/office/officeart/2005/8/layout/hierarchy6"/>
    <dgm:cxn modelId="{2FCCCEB5-F5BB-4E93-87E2-0CC168A243EC}" type="presParOf" srcId="{AC6D72C1-21F6-4BAE-B194-37F64F67A67B}" destId="{F2D5E0BF-35FD-49AE-B29F-879D4C0C4FAC}" srcOrd="1" destOrd="0" presId="urn:microsoft.com/office/officeart/2005/8/layout/hierarchy6"/>
    <dgm:cxn modelId="{27B5765C-B1E7-411D-A80B-3DF73675499D}" type="presParOf" srcId="{FA21C32E-EFC3-42FF-BACF-730C32FC0221}" destId="{28ABD76E-2330-40D2-B31B-77C771181391}" srcOrd="2" destOrd="0" presId="urn:microsoft.com/office/officeart/2005/8/layout/hierarchy6"/>
    <dgm:cxn modelId="{99C73DBF-75BE-4989-A081-C5C882636E54}" type="presParOf" srcId="{FA21C32E-EFC3-42FF-BACF-730C32FC0221}" destId="{D95A73FD-74FB-4099-AB7E-31811C218A2A}" srcOrd="3" destOrd="0" presId="urn:microsoft.com/office/officeart/2005/8/layout/hierarchy6"/>
    <dgm:cxn modelId="{3D95F7F0-FBF9-464D-9165-4F38BD83EF22}" type="presParOf" srcId="{D95A73FD-74FB-4099-AB7E-31811C218A2A}" destId="{BCF09AF9-C6AD-49B0-AB3F-0A244DDAFD91}" srcOrd="0" destOrd="0" presId="urn:microsoft.com/office/officeart/2005/8/layout/hierarchy6"/>
    <dgm:cxn modelId="{3429B751-24DE-418D-911D-612ED969ADE7}" type="presParOf" srcId="{D95A73FD-74FB-4099-AB7E-31811C218A2A}" destId="{4D46F99E-1273-4DFE-B8C2-2BD2AFCD398F}" srcOrd="1" destOrd="0" presId="urn:microsoft.com/office/officeart/2005/8/layout/hierarchy6"/>
    <dgm:cxn modelId="{682869FB-FD05-4390-906D-9A5F3B452263}" type="presParOf" srcId="{FA21C32E-EFC3-42FF-BACF-730C32FC0221}" destId="{92A58D9B-4829-4969-9F74-EB27D8A983E0}" srcOrd="4" destOrd="0" presId="urn:microsoft.com/office/officeart/2005/8/layout/hierarchy6"/>
    <dgm:cxn modelId="{B10B2A51-ED2B-438C-9F20-F7DE920B51AA}" type="presParOf" srcId="{FA21C32E-EFC3-42FF-BACF-730C32FC0221}" destId="{D9571D7D-90DA-4A5C-B1DD-31645E9CFE42}" srcOrd="5" destOrd="0" presId="urn:microsoft.com/office/officeart/2005/8/layout/hierarchy6"/>
    <dgm:cxn modelId="{6394EDDA-B409-4B65-BBFC-06E549C5242A}" type="presParOf" srcId="{D9571D7D-90DA-4A5C-B1DD-31645E9CFE42}" destId="{5795CB66-BD84-4DAB-9120-52EE378DB979}" srcOrd="0" destOrd="0" presId="urn:microsoft.com/office/officeart/2005/8/layout/hierarchy6"/>
    <dgm:cxn modelId="{2160676B-0F7F-421C-9FB9-F3EEC3B22A1A}" type="presParOf" srcId="{D9571D7D-90DA-4A5C-B1DD-31645E9CFE42}" destId="{E17DD717-A0B1-40EF-8251-DA08EA7A2717}" srcOrd="1" destOrd="0" presId="urn:microsoft.com/office/officeart/2005/8/layout/hierarchy6"/>
    <dgm:cxn modelId="{F7337BA5-7CD2-435F-BE7D-B064E311D33A}" type="presParOf" srcId="{D2A555DE-D166-4F16-93DA-74473FE37B47}" destId="{AEC29708-A12F-49E0-876A-32AC5F04C130}" srcOrd="4" destOrd="0" presId="urn:microsoft.com/office/officeart/2005/8/layout/hierarchy6"/>
    <dgm:cxn modelId="{BB5663BE-1471-40D9-B3B5-32CC56F271B2}" type="presParOf" srcId="{D2A555DE-D166-4F16-93DA-74473FE37B47}" destId="{C46C3BCC-39B9-423D-9771-B776C2A29482}" srcOrd="5" destOrd="0" presId="urn:microsoft.com/office/officeart/2005/8/layout/hierarchy6"/>
    <dgm:cxn modelId="{2727A3FF-F7DD-41A1-8299-5FE9EEAC50B4}" type="presParOf" srcId="{C46C3BCC-39B9-423D-9771-B776C2A29482}" destId="{A38BD216-57CD-4012-A59B-B2D740D6D9DE}" srcOrd="0" destOrd="0" presId="urn:microsoft.com/office/officeart/2005/8/layout/hierarchy6"/>
    <dgm:cxn modelId="{B693774C-5CA8-4689-B7C5-E302F6F09A78}" type="presParOf" srcId="{C46C3BCC-39B9-423D-9771-B776C2A29482}" destId="{6E734878-A460-4840-B086-80BEC2BCD267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pPr latinLnBrk="1"/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5C6F36C-78C2-46D7-AA6C-6437E8761B1A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product-main-slider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320F7E8-F8A1-47FB-90E6-033787494E52}" type="parTrans" cxnId="{0D2A78EF-C744-4BD3-B7E8-EAE93A65FB19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573AEA0-C3FE-4C1D-AFD4-0230E283A5F4}" type="sibTrans" cxnId="{0D2A78EF-C744-4BD3-B7E8-EAE93A65FB19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2A2A77F-8AC1-4A61-940C-49EAA9AEFB95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product-view-about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415F65-7858-4D4C-BDFF-34E05DFBDDDF}" type="parTrans" cxnId="{07C2B1AB-490A-49F0-9E88-23E9237B40DB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641A005-9080-41FD-9E5F-C7013EE0B233}" type="sibTrans" cxnId="{07C2B1AB-490A-49F0-9E88-23E9237B40DB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BB994A2-5EF2-4155-9452-FBB4E9C0E8D9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-top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1222266-62E9-40DC-AC7F-6F9FBD98D1A4}" type="parTrans" cxnId="{5A7FB92C-DD0B-4F6A-B725-51FD1B2BC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6D6F9A6-5067-4967-91D1-37E4DBE2A3CC}" type="sibTrans" cxnId="{5A7FB92C-DD0B-4F6A-B725-51FD1B2BC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5D26A47-177B-4453-8DD8-1355E0305C58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48E8390-D2FC-4289-8465-C75AF5F7CD8D}" type="parTrans" cxnId="{E0CC2AB4-6F54-4FFF-A98B-93FD7E4D98B6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8F5EC37-2C4B-4C82-A979-13BD06A8F938}" type="sibTrans" cxnId="{E0CC2AB4-6F54-4FFF-A98B-93FD7E4D98B6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2D897BD-7930-4CCE-A6DF-4AF287778758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24B9F0C-E044-4650-98D8-57A913A4A04C}" type="parTrans" cxnId="{BD703A32-2F0B-4880-A5AB-DCF930F6C8F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6D5B123-DCFE-468E-9F36-AA35E0E71CB4}" type="sibTrans" cxnId="{BD703A32-2F0B-4880-A5AB-DCF930F6C8F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342F4EB-8F84-43D5-A6C1-B9CC06B72D1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DBAB88C-EC19-4997-976C-A0E9F41BCF10}" type="parTrans" cxnId="{02848A8D-7594-47AE-AA8C-9E52D68A39E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C9F180E-1E36-4C5E-B32F-81C176E6DC2C}" type="sibTrans" cxnId="{02848A8D-7594-47AE-AA8C-9E52D68A39E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7CA906A-66B8-4A40-9C3B-9D3710692CF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DD95107-8AFD-4ACA-8706-D2677E023463}" type="parTrans" cxnId="{C1D5D893-BB97-4DC9-B20A-953305439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F41AD2A-C887-447A-B408-7D2DDE5525EA}" type="sibTrans" cxnId="{C1D5D893-BB97-4DC9-B20A-953305439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CBE2B78-2EBF-4558-85B3-AC32C303CCFD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564FC4C-CE9C-4CB6-9BDB-3F8D31079822}" type="parTrans" cxnId="{04FE53E7-6646-45EA-A037-4FC95F314E7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FD0442-07DA-4FA0-B8D4-13C781159889}" type="sibTrans" cxnId="{04FE53E7-6646-45EA-A037-4FC95F314E7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B825152-16B8-43E7-A054-43631DFB1826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E4D196A-C1F6-448B-A7AD-A9AE0AAC41F0}" type="parTrans" cxnId="{D1F48AD2-BA7F-4B7C-A1AD-2D75CA52B65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8A21743-319A-411A-8056-46250679A617}" type="sibTrans" cxnId="{D1F48AD2-BA7F-4B7C-A1AD-2D75CA52B65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CE5C51C-2575-4982-AC9C-89246357166F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-color-select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B9A5896-1E85-4DEE-984D-41B1136D3F98}" type="parTrans" cxnId="{D6B82CFB-0B3A-41D0-BAD8-C97011DEE2C2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007F8C8-12D3-424F-920C-AF1D0F52DE97}" type="sibTrans" cxnId="{D6B82CFB-0B3A-41D0-BAD8-C97011DEE2C2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968ED5A-CD5F-4DB1-B3A0-5BB141FECCC0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-select-wrap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AD482E9-F983-445B-AB6A-EFD0A438F81F}" type="parTrans" cxnId="{77348FE4-6FF1-478C-A4CA-6841F3A16D95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2174135-0241-494D-B8F9-B53B7E8A514E}" type="sibTrans" cxnId="{77348FE4-6FF1-478C-A4CA-6841F3A16D95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CC1696B-946F-4809-98A7-FC7B82BFA39F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82B6508-DE08-45E9-9BFC-74E2DF26B8D0}" type="parTrans" cxnId="{37EDB06F-2061-4C70-B28D-70A43D211518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2A38583-1B2B-47DF-A4DF-70E9A3402B3F}" type="sibTrans" cxnId="{37EDB06F-2061-4C70-B28D-70A43D211518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4CA9E4D-13F1-47B2-B0BC-3BCF9F72CDBE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-name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294E7CF-F42D-4426-9D14-587F494619C8}" type="parTrans" cxnId="{A1CF3732-31FF-4886-91BF-ACD76DE0750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53288FF-2CCC-45EA-A3CE-2BFED0E556C5}" type="sibTrans" cxnId="{A1CF3732-31FF-4886-91BF-ACD76DE0750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AF09CDF-55B9-4FAD-873D-83C9918955C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-text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258023F-4FE5-4DA3-8C45-81F16361AC57}" type="parTrans" cxnId="{E8DD1E9D-4E5C-49BA-82E7-FD41AC4F8011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B6E8BCF-E9BD-4832-B651-096903F7A304}" type="sibTrans" cxnId="{E8DD1E9D-4E5C-49BA-82E7-FD41AC4F8011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0B4DA10-2FBF-4DB5-9236-7D3F644CE3E6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-desc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3FFD094-C180-425F-A58C-8C49766B04B1}" type="parTrans" cxnId="{0F005884-47DB-4D8E-A2C3-5C3D4D087FD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5AF229E-03C7-40C8-8BAB-7BE7D3CBFE38}" type="sibTrans" cxnId="{0F005884-47DB-4D8E-A2C3-5C3D4D087FD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EC3E31C-1F04-4CB8-8EE4-E034A76138FB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.product-price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9E2DB2F-2964-48F4-AA9C-1C213B1AB197}" type="parTrans" cxnId="{DD087BE9-137E-4B71-B812-034F4EB3017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287ACAA-7A9D-445D-95D6-900DB7205DA3}" type="sibTrans" cxnId="{DD087BE9-137E-4B71-B812-034F4EB3017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05A193E-E711-415C-A606-2E5F80C1CDA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.sale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D08B1C4-2F82-4233-ADB6-451BA9C95F7D}" type="parTrans" cxnId="{29D3F712-3E64-4D08-9751-AE8AB3B0572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678CC90-84B7-4403-9375-8573F82E8B83}" type="sibTrans" cxnId="{29D3F712-3E64-4D08-9751-AE8AB3B0572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7DC5CB0-80A8-49B6-B744-0117443BFEAA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.delivery-txt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DC3C93D-36F5-4D07-BDDE-E9E7F2E9BF71}" type="parTrans" cxnId="{662D1723-7A9D-489F-8140-121301FFFD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BAC2F38-4C77-47F3-9ECE-88C3DEECA2C8}" type="sibTrans" cxnId="{662D1723-7A9D-489F-8140-121301FFFD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D0CC9B7-0F0A-44A2-B868-08C3F587D7B2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0591A5E-F9D1-4D5D-AD6D-C32220BD6B87}" type="parTrans" cxnId="{DDCDA3C9-67DA-4942-995C-88B59DBD035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18A1F23-D39D-4B3F-8B88-73001BE366AD}" type="sibTrans" cxnId="{DDCDA3C9-67DA-4942-995C-88B59DBD035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727EFA1-9DE3-4438-B1B3-627379FE4A69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.membership-rating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33CDA3C-9BA6-4B8B-95AD-7620DB52C84E}" type="parTrans" cxnId="{F7F37D73-BE5E-4AFB-885C-34495D9C741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0663E4F-B145-4F0F-9FC4-00AF7A3967C7}" type="sibTrans" cxnId="{F7F37D73-BE5E-4AFB-885C-34495D9C741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C309166-BA18-469B-BF1E-70CFA0AA1F6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vip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D194160-037A-4626-87BF-9D1BADCF28ED}" type="parTrans" cxnId="{743807A6-72FB-444D-871F-EA7E7320930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2667151-E9A5-4D55-ABE1-A60DCD787B64}" type="sibTrans" cxnId="{743807A6-72FB-444D-871F-EA7E7320930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0768DFC-E468-4B08-9018-148804CB67B5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.family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91AF89-35DF-4E44-92D6-EB3EBF223C88}" type="parTrans" cxnId="{5010E944-7C05-491A-BE33-1EE677569A8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0FA6DC7-92DB-4C53-B23D-3DB66B0DE636}" type="sibTrans" cxnId="{5010E944-7C05-491A-BE33-1EE677569A8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0358F26-FA40-4BB1-8E96-1E285FD8E6F7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.color-select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AC34799-E3A0-45A8-AD71-6718EAD70156}" type="parTrans" cxnId="{3D445BC4-475F-46CB-88F1-21CA8F679E3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962F1F7-6F18-459A-BEAA-7895EF758812}" type="sibTrans" cxnId="{3D445BC4-475F-46CB-88F1-21CA8F679E3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2C3BF73-40AC-49E8-BE68-130C207B86D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0976468-9357-40F9-B870-5B360A7F0D8D}" type="parTrans" cxnId="{C8DF5CE5-704F-477F-9E4B-0D01EAFD142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3F93DAF-1237-40FE-9CBA-3A03754F825B}" type="sibTrans" cxnId="{C8DF5CE5-704F-477F-9E4B-0D01EAFD142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38D50D8-6550-45C7-BC83-F1BBE44B1436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.circle-color-box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9CABF14-B9E7-40D6-9CEF-83D814B9FEC8}" type="parTrans" cxnId="{3A0010D9-5CB8-4BE6-880E-D7BD09BE6E8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A1927D9-5834-428E-A5B3-D899BB218899}" type="sibTrans" cxnId="{3A0010D9-5CB8-4BE6-880E-D7BD09BE6E8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2DC18720-EACB-4A37-8027-F5917BAB3CF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0C4CAC6-B661-49C0-B095-8BEB8D983805}" type="parTrans" cxnId="{74DC4551-AEE4-4F57-8C64-A1BF5C509EA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0F476C3-E747-431A-9EB9-0938CF695A39}" type="sibTrans" cxnId="{74DC4551-AEE4-4F57-8C64-A1BF5C509EA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E4825F6-528B-460C-A80D-16C5E748452A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73A9F3D-ECA6-4247-9067-703CEFA3F57E}" type="parTrans" cxnId="{9E37FF1C-47B1-4712-B6F8-205940D8A0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D9617AC-298A-4440-A50F-707198D18B6E}" type="sibTrans" cxnId="{9E37FF1C-47B1-4712-B6F8-205940D8A0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C10E020-8CD4-4D67-AA16-3B190F263AE8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3A6C9EB-D525-4A7B-A35D-D9D721069055}" type="parTrans" cxnId="{FD0D0FCF-F35C-4B6B-A6CC-64708DAED2D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3E7BB40-4249-444D-AFA9-71D832374D0F}" type="sibTrans" cxnId="{FD0D0FCF-F35C-4B6B-A6CC-64708DAED2D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507B656-DC7F-42C3-BD80-A7AFC1DC248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814C7A1-9B66-4BE4-8920-6B11E67054A9}" type="parTrans" cxnId="{B5CD2459-81B5-4EE9-81A7-16AAC43306E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EC00625-6860-478B-9F0C-01DC959A99CD}" type="sibTrans" cxnId="{B5CD2459-81B5-4EE9-81A7-16AAC43306E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F0FDF9A-0045-4D3C-A01C-E8448C1B662D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-select-inner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0B76A95-25D7-4B96-B6AC-980DD1E04C5B}" type="parTrans" cxnId="{08D0A5F4-C2D5-4D45-8B3F-E59C2D45D9D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2C63602-3807-424E-8C2D-15C6CFE62B41}" type="sibTrans" cxnId="{08D0A5F4-C2D5-4D45-8B3F-E59C2D45D9D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70AC197-1B3B-4356-BD10-008E33B2AC4B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BD7E88-D4D5-41D3-89B4-901B19205E9D}" type="parTrans" cxnId="{4C174AB3-933E-4EEF-9721-E95AE7BC454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BAA515F-5E66-4F72-9D99-29F872360CF3}" type="sibTrans" cxnId="{4C174AB3-933E-4EEF-9721-E95AE7BC454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F52343D-E3F8-429B-8339-A266EB0FCE92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89BD448-37D8-446B-B2E2-9129BD1D3C3E}" type="parTrans" cxnId="{CC6E297C-3E5E-4A3A-95EC-6F02B4DA81D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9781214-02AF-4022-9083-B8C12D29A7D5}" type="sibTrans" cxnId="{CC6E297C-3E5E-4A3A-95EC-6F02B4DA81D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234AC8E-DB59-4557-93EA-2B8DDEA6B82D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D3B5142-04EE-4177-9C6E-9661C1B47929}" type="parTrans" cxnId="{9512D5C6-BECA-438D-8406-F693F4B2173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E13C0DCE-7039-44E0-A411-1C58F0425D7D}" type="sibTrans" cxnId="{9512D5C6-BECA-438D-8406-F693F4B2173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C1F86A0C-B72E-4408-B256-870C5E21CF0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ui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-zone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2FB9D4D-E998-4BFD-BAE5-22F3EFD6C29C}" type="parTrans" cxnId="{FA351368-91DF-4B8C-AAE6-A5D916D302F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631B267-208E-4790-A2E3-5FEBB39D4D1F}" type="sibTrans" cxnId="{FA351368-91DF-4B8C-AAE6-A5D916D302F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77585FC-B8F0-47A2-AB94-47A97F7DA06F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.selected-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42FEB25-35CE-497E-8495-1A2DD03D9BFA}" type="parTrans" cxnId="{C009CC11-D36D-4483-BA79-6C2D928494B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5ABEA95-D17D-4F64-9E49-A9D70DE5A38C}" type="sibTrans" cxnId="{C009CC11-D36D-4483-BA79-6C2D928494B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383662A-563E-4583-9137-2F1FA66247AA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.select-inner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B4B8818-6919-400E-9C1F-C0F1E51D982B}" type="parTrans" cxnId="{42EF1DC8-42F7-4517-A6C0-8F2D8DDECF72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6B573DC-2277-4D16-9C2E-1E44498C955A}" type="sibTrans" cxnId="{42EF1DC8-42F7-4517-A6C0-8F2D8DDECF72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4E2A484-27F4-401F-9D78-8A32A2A2364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4EE8A35-E7EE-4897-9889-2E8884E29F83}" type="parTrans" cxnId="{95636154-6303-48B5-B73C-F0A296577FD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A6D8A75-D7BB-4B45-ACF7-1C848E69005F}" type="sibTrans" cxnId="{95636154-6303-48B5-B73C-F0A296577FD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687086F-558E-4A24-AEDF-66603F7C61ED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D55FAEF-B394-4B56-AB8B-32BBF81A4818}" type="parTrans" cxnId="{CF235216-02D0-4409-B2FD-8849FCE499F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36ACC5C2-4A99-4B28-A6DA-220556E55116}" type="sibTrans" cxnId="{CF235216-02D0-4409-B2FD-8849FCE499F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C51CF6EE-2A4C-4765-8CB8-BB2C6B095CF5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D4EAF6-BBE5-4DFE-B84D-0653A83C7F7E}" type="parTrans" cxnId="{672205D5-F74F-402C-AF1D-BB8033C1724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1DC01B8-4EFD-4CB8-8B06-FBBEED5E98EC}" type="sibTrans" cxnId="{672205D5-F74F-402C-AF1D-BB8033C1724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FBB231E-D5EC-433F-9C0B-B0AE72B1FD4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5202C43-23EB-4225-8E9E-D92E857BD86C}" type="parTrans" cxnId="{B6CBFABD-E182-4B60-A8EC-24FD4559C87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72F8C66-E315-4D2B-A591-5DBC635F4003}" type="sibTrans" cxnId="{B6CBFABD-E182-4B60-A8EC-24FD4559C87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52670B0-9A0E-49E4-A129-5715405A0569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.result-list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BA26989-75E8-4938-A223-252116D2C800}" type="parTrans" cxnId="{066A19D6-987F-4CB2-98EC-68A296DE2F8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E67AAD6-A419-4891-A9FB-CCE6C3AB6D6A}" type="sibTrans" cxnId="{066A19D6-987F-4CB2-98EC-68A296DE2F8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508A16B-476A-4610-B742-52A78E0F0C00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chk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4105B26-0E67-43EC-B051-ABC784ABD985}" type="parTrans" cxnId="{0F5158A4-04F4-44C5-85D4-76D6F07714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6F8C1DD-5A86-4D38-98D1-801E88CA39E0}" type="sibTrans" cxnId="{0F5158A4-04F4-44C5-85D4-76D6F07714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4746CEA-92C1-47CF-9419-45FD5680FF2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B914547-729D-40F1-86DE-E92A8035410D}" type="parTrans" cxnId="{6E074A08-43A9-4E04-9A0B-D1FBE2ADDF0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DFCDDE2-E46D-4882-8DE3-DB167DF12C04}" type="sibTrans" cxnId="{6E074A08-43A9-4E04-9A0B-D1FBE2ADDF0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69E43CD-A3A7-469B-9AF6-A39AE1DB1AE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.result-price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3F1BC5E-2B5C-44CE-9C04-E88BE853C9EB}" type="parTrans" cxnId="{BF9F1653-57D9-4DF6-AD3E-6FAD4EC970D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3E7393F0-8A92-43BC-84E9-1973C321D280}" type="sibTrans" cxnId="{BF9F1653-57D9-4DF6-AD3E-6FAD4EC970D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45FDCA1-A750-4CD1-B6FD-4FB54EED2D77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-inner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BF7205C-5419-44F0-B547-C9AC0F3F8C20}" type="parTrans" cxnId="{5B3AA82E-577B-42DF-ACBD-28D71FB57ED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F654EE2-78FF-4C73-960D-4B4F63AD739D}" type="sibTrans" cxnId="{5B3AA82E-577B-42DF-ACBD-28D71FB57ED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CC22F5E-D948-4514-9735-4CB93CDB9B97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7E20E7D-C9C9-4D66-A87F-6E6539F976D0}" type="parTrans" cxnId="{A2BCA5C1-8A0A-4687-B185-C6A243EA838F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DB4CA34-BB04-467F-8B68-B4560F49DE30}" type="sibTrans" cxnId="{A2BCA5C1-8A0A-4687-B185-C6A243EA838F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09C680F-8269-4C8E-84B6-EC97FCBC6327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02268A9-478B-4E27-9593-82637CAF8428}" type="parTrans" cxnId="{CB016F7E-412E-466C-9469-9417BFC4E42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0ED74D3-D855-44E1-9CD8-2EA40A0E8E2C}" type="sibTrans" cxnId="{CB016F7E-412E-466C-9469-9417BFC4E42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A3AFA12-6C14-4D8E-AAFE-2297F14249D4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C3C76AE-E941-4F3C-BE3A-3351A0001969}" type="parTrans" cxnId="{59C8FFFA-C208-48AE-94B7-4AAC6AEDC6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28CEA980-A826-4F93-92CD-D24AFC44A7CA}" type="sibTrans" cxnId="{59C8FFFA-C208-48AE-94B7-4AAC6AEDC6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F96E5BF-C1F8-4174-940F-610EE0AD5AD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7DDF842-F796-40E9-AE46-6463871F3EEA}" type="parTrans" cxnId="{FE225C0C-27A9-41F0-B0D3-DE5B7901732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F981F71-18AF-4A19-9E6A-0D1C0274C1E4}" type="sibTrans" cxnId="{FE225C0C-27A9-41F0-B0D3-DE5B7901732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3DCD0388-687D-4FB9-8B72-93D2FD2B8A4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9C7F64A-1608-4C64-BABC-5C1D8D0D4424}" type="parTrans" cxnId="{F2C82676-8050-429B-A936-FE9AB87CBCAC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4F635CD-407E-4727-A1CC-5DEE48494C19}" type="sibTrans" cxnId="{F2C82676-8050-429B-A936-FE9AB87CBCAC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1C8AC54-D7DB-4F28-868F-51C217FE1D9E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65CC06C-0624-4838-8C5C-6ED0487D7E84}" type="parTrans" cxnId="{3EB06F40-FC63-4180-9FD4-9B5D70EAFA0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D280ED2-5F88-400E-900E-592AFE44F101}" type="sibTrans" cxnId="{3EB06F40-FC63-4180-9FD4-9B5D70EAFA0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5EF5FE2-F9DB-4BFD-B728-EB09582CD09C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3E4D450-D933-40BD-830A-872F23FD08DB}" type="parTrans" cxnId="{D91F77EB-0759-404E-BC53-685299023335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CA3A6F9-9E54-4797-9A6C-4F831C0A6D37}" type="sibTrans" cxnId="{D91F77EB-0759-404E-BC53-685299023335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ScaleX="381239" custScaleY="339215" custLinFactNeighborX="355" custLinFactNeighborY="-1717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F658382F-C0EB-40D4-9BD1-D89D922818FA}" type="pres">
      <dgm:prSet presAssocID="{6320F7E8-F8A1-47FB-90E6-033787494E52}" presName="Name19" presStyleLbl="parChTrans1D2" presStyleIdx="0" presStyleCnt="2"/>
      <dgm:spPr/>
    </dgm:pt>
    <dgm:pt modelId="{11313FF8-C80C-4ED0-8D2E-6BAF6DF5B5CC}" type="pres">
      <dgm:prSet presAssocID="{75C6F36C-78C2-46D7-AA6C-6437E8761B1A}" presName="Name21" presStyleCnt="0"/>
      <dgm:spPr/>
    </dgm:pt>
    <dgm:pt modelId="{D267AC4B-678A-45F6-BA6A-69625379B450}" type="pres">
      <dgm:prSet presAssocID="{75C6F36C-78C2-46D7-AA6C-6437E8761B1A}" presName="level2Shape" presStyleLbl="node2" presStyleIdx="0" presStyleCnt="2" custScaleX="335123" custScaleY="142164"/>
      <dgm:spPr/>
    </dgm:pt>
    <dgm:pt modelId="{1AF7F530-BE85-4B2D-AD10-360DD36B9318}" type="pres">
      <dgm:prSet presAssocID="{75C6F36C-78C2-46D7-AA6C-6437E8761B1A}" presName="hierChild3" presStyleCnt="0"/>
      <dgm:spPr/>
    </dgm:pt>
    <dgm:pt modelId="{4B4CDA90-089D-440B-80F4-817C442C968D}" type="pres">
      <dgm:prSet presAssocID="{748E8390-D2FC-4289-8465-C75AF5F7CD8D}" presName="Name19" presStyleLbl="parChTrans1D3" presStyleIdx="0" presStyleCnt="6"/>
      <dgm:spPr/>
    </dgm:pt>
    <dgm:pt modelId="{20EBECAD-ACC7-4B00-8B61-D4446954013A}" type="pres">
      <dgm:prSet presAssocID="{05D26A47-177B-4453-8DD8-1355E0305C58}" presName="Name21" presStyleCnt="0"/>
      <dgm:spPr/>
    </dgm:pt>
    <dgm:pt modelId="{27D5C929-E4B7-4349-8FEB-936DE2BCB3DE}" type="pres">
      <dgm:prSet presAssocID="{05D26A47-177B-4453-8DD8-1355E0305C58}" presName="level2Shape" presStyleLbl="node3" presStyleIdx="0" presStyleCnt="6" custScaleX="273181"/>
      <dgm:spPr/>
    </dgm:pt>
    <dgm:pt modelId="{16AB1B1C-3AE3-4389-8512-2E8B685CEF43}" type="pres">
      <dgm:prSet presAssocID="{05D26A47-177B-4453-8DD8-1355E0305C58}" presName="hierChild3" presStyleCnt="0"/>
      <dgm:spPr/>
    </dgm:pt>
    <dgm:pt modelId="{541525AA-40C8-4E69-85F7-4346736B420C}" type="pres">
      <dgm:prSet presAssocID="{824B9F0C-E044-4650-98D8-57A913A4A04C}" presName="Name19" presStyleLbl="parChTrans1D4" presStyleIdx="0" presStyleCnt="44"/>
      <dgm:spPr/>
    </dgm:pt>
    <dgm:pt modelId="{28B7FABB-49A6-45D1-8501-E7724137BA29}" type="pres">
      <dgm:prSet presAssocID="{22D897BD-7930-4CCE-A6DF-4AF287778758}" presName="Name21" presStyleCnt="0"/>
      <dgm:spPr/>
    </dgm:pt>
    <dgm:pt modelId="{E44CA128-B663-4CDF-BC42-F2A9B442D7CE}" type="pres">
      <dgm:prSet presAssocID="{22D897BD-7930-4CCE-A6DF-4AF287778758}" presName="level2Shape" presStyleLbl="node4" presStyleIdx="0" presStyleCnt="44" custScaleX="141761" custScaleY="134162"/>
      <dgm:spPr/>
    </dgm:pt>
    <dgm:pt modelId="{3D0356A6-D6D6-4E8C-9664-A73C25D4FCB4}" type="pres">
      <dgm:prSet presAssocID="{22D897BD-7930-4CCE-A6DF-4AF287778758}" presName="hierChild3" presStyleCnt="0"/>
      <dgm:spPr/>
    </dgm:pt>
    <dgm:pt modelId="{82829BBC-8994-4A90-B1AC-1DD9428131CA}" type="pres">
      <dgm:prSet presAssocID="{5DBAB88C-EC19-4997-976C-A0E9F41BCF10}" presName="Name19" presStyleLbl="parChTrans1D4" presStyleIdx="1" presStyleCnt="44"/>
      <dgm:spPr/>
    </dgm:pt>
    <dgm:pt modelId="{7DC7A68D-676F-4C58-A4BE-1FB8236577ED}" type="pres">
      <dgm:prSet presAssocID="{E342F4EB-8F84-43D5-A6C1-B9CC06B72D1B}" presName="Name21" presStyleCnt="0"/>
      <dgm:spPr/>
    </dgm:pt>
    <dgm:pt modelId="{E5B5A259-3F93-4B04-AE1D-D9EA42162BDE}" type="pres">
      <dgm:prSet presAssocID="{E342F4EB-8F84-43D5-A6C1-B9CC06B72D1B}" presName="level2Shape" presStyleLbl="node4" presStyleIdx="1" presStyleCnt="44" custScaleX="148094" custScaleY="134162"/>
      <dgm:spPr/>
    </dgm:pt>
    <dgm:pt modelId="{C48D7A3B-81DB-4229-8E5D-23B1DD67E410}" type="pres">
      <dgm:prSet presAssocID="{E342F4EB-8F84-43D5-A6C1-B9CC06B72D1B}" presName="hierChild3" presStyleCnt="0"/>
      <dgm:spPr/>
    </dgm:pt>
    <dgm:pt modelId="{DEDA82F0-8443-4EC5-B53A-7E528409CFAC}" type="pres">
      <dgm:prSet presAssocID="{5DD95107-8AFD-4ACA-8706-D2677E023463}" presName="Name19" presStyleLbl="parChTrans1D4" presStyleIdx="2" presStyleCnt="44"/>
      <dgm:spPr/>
    </dgm:pt>
    <dgm:pt modelId="{28048F60-5BAF-4435-9F23-4954699D5973}" type="pres">
      <dgm:prSet presAssocID="{B7CA906A-66B8-4A40-9C3B-9D3710692CF9}" presName="Name21" presStyleCnt="0"/>
      <dgm:spPr/>
    </dgm:pt>
    <dgm:pt modelId="{2E38484A-1EEA-4253-A515-9B1E44AA86B1}" type="pres">
      <dgm:prSet presAssocID="{B7CA906A-66B8-4A40-9C3B-9D3710692CF9}" presName="level2Shape" presStyleLbl="node4" presStyleIdx="2" presStyleCnt="44" custScaleX="71552" custScaleY="134162"/>
      <dgm:spPr/>
    </dgm:pt>
    <dgm:pt modelId="{F3DB6B40-B8B7-4626-BEA1-568EFAD314D8}" type="pres">
      <dgm:prSet presAssocID="{B7CA906A-66B8-4A40-9C3B-9D3710692CF9}" presName="hierChild3" presStyleCnt="0"/>
      <dgm:spPr/>
    </dgm:pt>
    <dgm:pt modelId="{BE2B128F-E1F4-4B04-9533-1426930AD382}" type="pres">
      <dgm:prSet presAssocID="{EE415F65-7858-4D4C-BDFF-34E05DFBDDDF}" presName="Name19" presStyleLbl="parChTrans1D2" presStyleIdx="1" presStyleCnt="2"/>
      <dgm:spPr/>
    </dgm:pt>
    <dgm:pt modelId="{6633114A-780B-49BA-AE70-632ABFC0EB4B}" type="pres">
      <dgm:prSet presAssocID="{12A2A77F-8AC1-4A61-940C-49EAA9AEFB95}" presName="Name21" presStyleCnt="0"/>
      <dgm:spPr/>
    </dgm:pt>
    <dgm:pt modelId="{B097CA7E-9118-47E9-9563-E62D9912D107}" type="pres">
      <dgm:prSet presAssocID="{12A2A77F-8AC1-4A61-940C-49EAA9AEFB95}" presName="level2Shape" presStyleLbl="node2" presStyleIdx="1" presStyleCnt="2" custScaleX="321061" custScaleY="159196"/>
      <dgm:spPr/>
    </dgm:pt>
    <dgm:pt modelId="{2C2589B4-6646-4794-9012-F8E63A323384}" type="pres">
      <dgm:prSet presAssocID="{12A2A77F-8AC1-4A61-940C-49EAA9AEFB95}" presName="hierChild3" presStyleCnt="0"/>
      <dgm:spPr/>
    </dgm:pt>
    <dgm:pt modelId="{20672E55-20CA-434C-9834-B063F466B5EF}" type="pres">
      <dgm:prSet presAssocID="{01222266-62E9-40DC-AC7F-6F9FBD98D1A4}" presName="Name19" presStyleLbl="parChTrans1D3" presStyleIdx="1" presStyleCnt="6"/>
      <dgm:spPr/>
    </dgm:pt>
    <dgm:pt modelId="{5D353ADE-5982-44A9-A94D-093B2FC49B42}" type="pres">
      <dgm:prSet presAssocID="{FBB994A2-5EF2-4155-9452-FBB4E9C0E8D9}" presName="Name21" presStyleCnt="0"/>
      <dgm:spPr/>
    </dgm:pt>
    <dgm:pt modelId="{D3A97354-0B7E-4045-AD31-2F0697FAA0BC}" type="pres">
      <dgm:prSet presAssocID="{FBB994A2-5EF2-4155-9452-FBB4E9C0E8D9}" presName="level2Shape" presStyleLbl="node3" presStyleIdx="1" presStyleCnt="6" custScaleX="259083" custScaleY="157183"/>
      <dgm:spPr/>
    </dgm:pt>
    <dgm:pt modelId="{46F5914D-35CD-45D9-BAFD-B25C49A9BC44}" type="pres">
      <dgm:prSet presAssocID="{FBB994A2-5EF2-4155-9452-FBB4E9C0E8D9}" presName="hierChild3" presStyleCnt="0"/>
      <dgm:spPr/>
    </dgm:pt>
    <dgm:pt modelId="{6EC15DDC-603C-417C-9FCE-2081C76757C5}" type="pres">
      <dgm:prSet presAssocID="{482B6508-DE08-45E9-9BFC-74E2DF26B8D0}" presName="Name19" presStyleLbl="parChTrans1D4" presStyleIdx="3" presStyleCnt="44"/>
      <dgm:spPr/>
    </dgm:pt>
    <dgm:pt modelId="{CD15DE90-57B8-43E7-A6F4-53137D41CD4F}" type="pres">
      <dgm:prSet presAssocID="{CCC1696B-946F-4809-98A7-FC7B82BFA39F}" presName="Name21" presStyleCnt="0"/>
      <dgm:spPr/>
    </dgm:pt>
    <dgm:pt modelId="{D12594F7-AFD2-4F2D-B756-931EE50C5E14}" type="pres">
      <dgm:prSet presAssocID="{CCC1696B-946F-4809-98A7-FC7B82BFA39F}" presName="level2Shape" presStyleLbl="node4" presStyleIdx="3" presStyleCnt="44" custScaleY="107463"/>
      <dgm:spPr/>
    </dgm:pt>
    <dgm:pt modelId="{3E99AD21-BAE8-4B7E-B1A4-0876FAC3ACD6}" type="pres">
      <dgm:prSet presAssocID="{CCC1696B-946F-4809-98A7-FC7B82BFA39F}" presName="hierChild3" presStyleCnt="0"/>
      <dgm:spPr/>
    </dgm:pt>
    <dgm:pt modelId="{74C5335D-AAD7-4CA6-B137-A80DCEB77230}" type="pres">
      <dgm:prSet presAssocID="{A294E7CF-F42D-4426-9D14-587F494619C8}" presName="Name19" presStyleLbl="parChTrans1D4" presStyleIdx="4" presStyleCnt="44"/>
      <dgm:spPr/>
    </dgm:pt>
    <dgm:pt modelId="{70578E41-1C97-45EE-8556-2023E1082153}" type="pres">
      <dgm:prSet presAssocID="{74CA9E4D-13F1-47B2-B0BC-3BCF9F72CDBE}" presName="Name21" presStyleCnt="0"/>
      <dgm:spPr/>
    </dgm:pt>
    <dgm:pt modelId="{A70CE338-4340-4DFE-AAA6-BFEAE7A8C14F}" type="pres">
      <dgm:prSet presAssocID="{74CA9E4D-13F1-47B2-B0BC-3BCF9F72CDBE}" presName="level2Shape" presStyleLbl="node4" presStyleIdx="4" presStyleCnt="44" custScaleX="163074" custScaleY="152056"/>
      <dgm:spPr/>
    </dgm:pt>
    <dgm:pt modelId="{E852097E-31E3-4B86-99C9-68695EBC7CBA}" type="pres">
      <dgm:prSet presAssocID="{74CA9E4D-13F1-47B2-B0BC-3BCF9F72CDBE}" presName="hierChild3" presStyleCnt="0"/>
      <dgm:spPr/>
    </dgm:pt>
    <dgm:pt modelId="{1A49C9A2-EBCB-4BC4-83EC-1A7A512B90A1}" type="pres">
      <dgm:prSet presAssocID="{C258023F-4FE5-4DA3-8C45-81F16361AC57}" presName="Name19" presStyleLbl="parChTrans1D4" presStyleIdx="5" presStyleCnt="44"/>
      <dgm:spPr/>
    </dgm:pt>
    <dgm:pt modelId="{197FEAE4-C0E9-40D3-A493-A53182A938BD}" type="pres">
      <dgm:prSet presAssocID="{0AF09CDF-55B9-4FAD-873D-83C9918955C9}" presName="Name21" presStyleCnt="0"/>
      <dgm:spPr/>
    </dgm:pt>
    <dgm:pt modelId="{D141B05E-1158-427A-B760-B2D4B7883FA1}" type="pres">
      <dgm:prSet presAssocID="{0AF09CDF-55B9-4FAD-873D-83C9918955C9}" presName="level2Shape" presStyleLbl="node4" presStyleIdx="5" presStyleCnt="44" custScaleX="184460" custScaleY="152243"/>
      <dgm:spPr/>
    </dgm:pt>
    <dgm:pt modelId="{9BCBE79A-DBB2-423F-8022-45F354A44683}" type="pres">
      <dgm:prSet presAssocID="{0AF09CDF-55B9-4FAD-873D-83C9918955C9}" presName="hierChild3" presStyleCnt="0"/>
      <dgm:spPr/>
    </dgm:pt>
    <dgm:pt modelId="{DC5480F9-07DD-4195-B70C-A5A88A3A83AF}" type="pres">
      <dgm:prSet presAssocID="{F3FFD094-C180-425F-A58C-8C49766B04B1}" presName="Name19" presStyleLbl="parChTrans1D4" presStyleIdx="6" presStyleCnt="44"/>
      <dgm:spPr/>
    </dgm:pt>
    <dgm:pt modelId="{23D2AC98-880A-47D1-A1CF-142A900BB51D}" type="pres">
      <dgm:prSet presAssocID="{B0B4DA10-2FBF-4DB5-9236-7D3F644CE3E6}" presName="Name21" presStyleCnt="0"/>
      <dgm:spPr/>
    </dgm:pt>
    <dgm:pt modelId="{1F4A05A2-FB7C-4882-8966-3C5AD9BDEE2A}" type="pres">
      <dgm:prSet presAssocID="{B0B4DA10-2FBF-4DB5-9236-7D3F644CE3E6}" presName="level2Shape" presStyleLbl="node4" presStyleIdx="6" presStyleCnt="44" custScaleX="209802" custScaleY="150887"/>
      <dgm:spPr/>
    </dgm:pt>
    <dgm:pt modelId="{8A17B073-C670-4A6A-AD09-231D9FDC22B5}" type="pres">
      <dgm:prSet presAssocID="{B0B4DA10-2FBF-4DB5-9236-7D3F644CE3E6}" presName="hierChild3" presStyleCnt="0"/>
      <dgm:spPr/>
    </dgm:pt>
    <dgm:pt modelId="{C4EBE096-CC4D-4B25-AB11-A06B7B17A996}" type="pres">
      <dgm:prSet presAssocID="{4564FC4C-CE9C-4CB6-9BDB-3F8D31079822}" presName="Name19" presStyleLbl="parChTrans1D3" presStyleIdx="2" presStyleCnt="6"/>
      <dgm:spPr/>
    </dgm:pt>
    <dgm:pt modelId="{DBAA87F1-91A7-4FF1-B37C-BB10BAF35547}" type="pres">
      <dgm:prSet presAssocID="{6CBE2B78-2EBF-4558-85B3-AC32C303CCFD}" presName="Name21" presStyleCnt="0"/>
      <dgm:spPr/>
    </dgm:pt>
    <dgm:pt modelId="{2FA1A9EC-A50A-4A56-8A97-8B36CF5A40C2}" type="pres">
      <dgm:prSet presAssocID="{6CBE2B78-2EBF-4558-85B3-AC32C303CCFD}" presName="level2Shape" presStyleLbl="node3" presStyleIdx="2" presStyleCnt="6" custScaleX="247476" custScaleY="181666"/>
      <dgm:spPr/>
    </dgm:pt>
    <dgm:pt modelId="{55FAB83B-C4BF-436C-A7F0-353D448EB26C}" type="pres">
      <dgm:prSet presAssocID="{6CBE2B78-2EBF-4558-85B3-AC32C303CCFD}" presName="hierChild3" presStyleCnt="0"/>
      <dgm:spPr/>
    </dgm:pt>
    <dgm:pt modelId="{0FA26607-F213-4DB6-B760-EF8F6DD5E287}" type="pres">
      <dgm:prSet presAssocID="{29E2DB2F-2964-48F4-AA9C-1C213B1AB197}" presName="Name19" presStyleLbl="parChTrans1D4" presStyleIdx="7" presStyleCnt="44"/>
      <dgm:spPr/>
    </dgm:pt>
    <dgm:pt modelId="{3C1B2F7F-3C25-4FE2-9BCD-34226AD1970C}" type="pres">
      <dgm:prSet presAssocID="{1EC3E31C-1F04-4CB8-8EE4-E034A76138FB}" presName="Name21" presStyleCnt="0"/>
      <dgm:spPr/>
    </dgm:pt>
    <dgm:pt modelId="{8B9944A2-244F-4C24-A9DB-E9C97DC8555B}" type="pres">
      <dgm:prSet presAssocID="{1EC3E31C-1F04-4CB8-8EE4-E034A76138FB}" presName="level2Shape" presStyleLbl="node4" presStyleIdx="7" presStyleCnt="44" custScaleX="247476" custScaleY="171642"/>
      <dgm:spPr/>
    </dgm:pt>
    <dgm:pt modelId="{39F0E5DC-B82C-44B3-93E2-041DC424A0A2}" type="pres">
      <dgm:prSet presAssocID="{1EC3E31C-1F04-4CB8-8EE4-E034A76138FB}" presName="hierChild3" presStyleCnt="0"/>
      <dgm:spPr/>
    </dgm:pt>
    <dgm:pt modelId="{DF962C3A-F182-4D56-80E7-CBE791EF4767}" type="pres">
      <dgm:prSet presAssocID="{7D08B1C4-2F82-4233-ADB6-451BA9C95F7D}" presName="Name19" presStyleLbl="parChTrans1D4" presStyleIdx="8" presStyleCnt="44"/>
      <dgm:spPr/>
    </dgm:pt>
    <dgm:pt modelId="{9799D9E7-9CFF-46CB-BDD9-0124E68EE788}" type="pres">
      <dgm:prSet presAssocID="{405A193E-E711-415C-A606-2E5F80C1CDA1}" presName="Name21" presStyleCnt="0"/>
      <dgm:spPr/>
    </dgm:pt>
    <dgm:pt modelId="{D629985E-FEBF-4D60-8EBA-22D8C60FD6D4}" type="pres">
      <dgm:prSet presAssocID="{405A193E-E711-415C-A606-2E5F80C1CDA1}" presName="level2Shape" presStyleLbl="node4" presStyleIdx="8" presStyleCnt="44" custScaleX="99349" custScaleY="239903"/>
      <dgm:spPr/>
    </dgm:pt>
    <dgm:pt modelId="{5619A8FA-D37E-48A4-89AD-E2259FBDC3C2}" type="pres">
      <dgm:prSet presAssocID="{405A193E-E711-415C-A606-2E5F80C1CDA1}" presName="hierChild3" presStyleCnt="0"/>
      <dgm:spPr/>
    </dgm:pt>
    <dgm:pt modelId="{A6B7C22C-A16E-4FD2-9AA3-5E8275EC3007}" type="pres">
      <dgm:prSet presAssocID="{DDC3C93D-36F5-4D07-BDDE-E9E7F2E9BF71}" presName="Name19" presStyleLbl="parChTrans1D4" presStyleIdx="9" presStyleCnt="44"/>
      <dgm:spPr/>
    </dgm:pt>
    <dgm:pt modelId="{2AD8225F-F0D6-4267-B388-C66EB6ADD264}" type="pres">
      <dgm:prSet presAssocID="{57DC5CB0-80A8-49B6-B744-0117443BFEAA}" presName="Name21" presStyleCnt="0"/>
      <dgm:spPr/>
    </dgm:pt>
    <dgm:pt modelId="{DB54F502-F4AE-49C5-B180-D684CC348882}" type="pres">
      <dgm:prSet presAssocID="{57DC5CB0-80A8-49B6-B744-0117443BFEAA}" presName="level2Shape" presStyleLbl="node4" presStyleIdx="9" presStyleCnt="44" custScaleX="210572" custScaleY="233631"/>
      <dgm:spPr/>
    </dgm:pt>
    <dgm:pt modelId="{7706DBA5-6201-43E1-843F-F7A5B6EACAFD}" type="pres">
      <dgm:prSet presAssocID="{57DC5CB0-80A8-49B6-B744-0117443BFEAA}" presName="hierChild3" presStyleCnt="0"/>
      <dgm:spPr/>
    </dgm:pt>
    <dgm:pt modelId="{9113063D-9F85-45E6-B3DC-87468AF9E930}" type="pres">
      <dgm:prSet presAssocID="{0E4D196A-C1F6-448B-A7AD-A9AE0AAC41F0}" presName="Name19" presStyleLbl="parChTrans1D3" presStyleIdx="3" presStyleCnt="6"/>
      <dgm:spPr/>
    </dgm:pt>
    <dgm:pt modelId="{8ED406A3-A51B-4AD4-8D8D-D71ABF49EA19}" type="pres">
      <dgm:prSet presAssocID="{EB825152-16B8-43E7-A054-43631DFB1826}" presName="Name21" presStyleCnt="0"/>
      <dgm:spPr/>
    </dgm:pt>
    <dgm:pt modelId="{51634755-56A9-4A9C-BB79-A6DA95C6D4BC}" type="pres">
      <dgm:prSet presAssocID="{EB825152-16B8-43E7-A054-43631DFB1826}" presName="level2Shape" presStyleLbl="node3" presStyleIdx="3" presStyleCnt="6" custScaleX="297003" custScaleY="216960"/>
      <dgm:spPr/>
    </dgm:pt>
    <dgm:pt modelId="{90382C6D-0D59-43E3-A582-797EA6C6BB40}" type="pres">
      <dgm:prSet presAssocID="{EB825152-16B8-43E7-A054-43631DFB1826}" presName="hierChild3" presStyleCnt="0"/>
      <dgm:spPr/>
    </dgm:pt>
    <dgm:pt modelId="{14EE3F8A-EAB5-41D2-9EE0-E29648CFA963}" type="pres">
      <dgm:prSet presAssocID="{90591A5E-F9D1-4D5D-AD6D-C32220BD6B87}" presName="Name19" presStyleLbl="parChTrans1D4" presStyleIdx="10" presStyleCnt="44"/>
      <dgm:spPr/>
    </dgm:pt>
    <dgm:pt modelId="{849B29B7-946A-4FD8-AE29-CB7913E4C54E}" type="pres">
      <dgm:prSet presAssocID="{0D0CC9B7-0F0A-44A2-B868-08C3F587D7B2}" presName="Name21" presStyleCnt="0"/>
      <dgm:spPr/>
    </dgm:pt>
    <dgm:pt modelId="{D6BFA981-CD07-44E7-97DE-39E7D3EF7D45}" type="pres">
      <dgm:prSet presAssocID="{0D0CC9B7-0F0A-44A2-B868-08C3F587D7B2}" presName="level2Shape" presStyleLbl="node4" presStyleIdx="10" presStyleCnt="44" custScaleX="89124" custScaleY="264037"/>
      <dgm:spPr/>
    </dgm:pt>
    <dgm:pt modelId="{2EFE9B21-34B2-417A-A6D5-DBEA1B974B99}" type="pres">
      <dgm:prSet presAssocID="{0D0CC9B7-0F0A-44A2-B868-08C3F587D7B2}" presName="hierChild3" presStyleCnt="0"/>
      <dgm:spPr/>
    </dgm:pt>
    <dgm:pt modelId="{84803EFE-2F31-4144-8EF2-7091412ABA56}" type="pres">
      <dgm:prSet presAssocID="{733CDA3C-9BA6-4B8B-95AD-7620DB52C84E}" presName="Name19" presStyleLbl="parChTrans1D4" presStyleIdx="11" presStyleCnt="44"/>
      <dgm:spPr/>
    </dgm:pt>
    <dgm:pt modelId="{59C1913B-94BC-47D6-98BF-6F5DB5EF8843}" type="pres">
      <dgm:prSet presAssocID="{8727EFA1-9DE3-4438-B1B3-627379FE4A69}" presName="Name21" presStyleCnt="0"/>
      <dgm:spPr/>
    </dgm:pt>
    <dgm:pt modelId="{62F04815-34E1-40AB-8B1E-45326DE804CC}" type="pres">
      <dgm:prSet presAssocID="{8727EFA1-9DE3-4438-B1B3-627379FE4A69}" presName="level2Shape" presStyleLbl="node4" presStyleIdx="11" presStyleCnt="44" custScaleX="301139" custScaleY="272044"/>
      <dgm:spPr/>
    </dgm:pt>
    <dgm:pt modelId="{78E44364-7489-4C0D-8C53-EEF377FC0390}" type="pres">
      <dgm:prSet presAssocID="{8727EFA1-9DE3-4438-B1B3-627379FE4A69}" presName="hierChild3" presStyleCnt="0"/>
      <dgm:spPr/>
    </dgm:pt>
    <dgm:pt modelId="{788B5F2A-AF5F-44A5-9244-8D7DDB45C888}" type="pres">
      <dgm:prSet presAssocID="{FD194160-037A-4626-87BF-9D1BADCF28ED}" presName="Name19" presStyleLbl="parChTrans1D4" presStyleIdx="12" presStyleCnt="44"/>
      <dgm:spPr/>
    </dgm:pt>
    <dgm:pt modelId="{FB40D4E3-8D42-456D-9C7A-BCCFA51315C8}" type="pres">
      <dgm:prSet presAssocID="{AC309166-BA18-469B-BF1E-70CFA0AA1F69}" presName="Name21" presStyleCnt="0"/>
      <dgm:spPr/>
    </dgm:pt>
    <dgm:pt modelId="{39DA95D0-0E16-4C22-A49F-CC83CEE3B385}" type="pres">
      <dgm:prSet presAssocID="{AC309166-BA18-469B-BF1E-70CFA0AA1F69}" presName="level2Shape" presStyleLbl="node4" presStyleIdx="12" presStyleCnt="44" custScaleX="74448" custScaleY="141531"/>
      <dgm:spPr/>
    </dgm:pt>
    <dgm:pt modelId="{A74A3F16-602E-4C68-8D0C-1BA50F28C721}" type="pres">
      <dgm:prSet presAssocID="{AC309166-BA18-469B-BF1E-70CFA0AA1F69}" presName="hierChild3" presStyleCnt="0"/>
      <dgm:spPr/>
    </dgm:pt>
    <dgm:pt modelId="{976C036C-BFAC-4A18-B7CD-75A62EB738AC}" type="pres">
      <dgm:prSet presAssocID="{2A91AF89-35DF-4E44-92D6-EB3EBF223C88}" presName="Name19" presStyleLbl="parChTrans1D4" presStyleIdx="13" presStyleCnt="44"/>
      <dgm:spPr/>
    </dgm:pt>
    <dgm:pt modelId="{B7A6EFD6-FC4E-47DA-A6A9-C80805A489C0}" type="pres">
      <dgm:prSet presAssocID="{10768DFC-E468-4B08-9018-148804CB67B5}" presName="Name21" presStyleCnt="0"/>
      <dgm:spPr/>
    </dgm:pt>
    <dgm:pt modelId="{AFC7408A-59AA-400A-AC79-C48E46E1413F}" type="pres">
      <dgm:prSet presAssocID="{10768DFC-E468-4B08-9018-148804CB67B5}" presName="level2Shape" presStyleLbl="node4" presStyleIdx="13" presStyleCnt="44" custScaleX="135062" custScaleY="137942"/>
      <dgm:spPr/>
    </dgm:pt>
    <dgm:pt modelId="{FF9F71D5-A436-4BBC-BE68-B7946FEA7120}" type="pres">
      <dgm:prSet presAssocID="{10768DFC-E468-4B08-9018-148804CB67B5}" presName="hierChild3" presStyleCnt="0"/>
      <dgm:spPr/>
    </dgm:pt>
    <dgm:pt modelId="{291070B5-0FC5-42D1-824C-DEE84164A16A}" type="pres">
      <dgm:prSet presAssocID="{8B9A5896-1E85-4DEE-984D-41B1136D3F98}" presName="Name19" presStyleLbl="parChTrans1D3" presStyleIdx="4" presStyleCnt="6"/>
      <dgm:spPr/>
    </dgm:pt>
    <dgm:pt modelId="{CEBD3E20-7CB1-4E18-BF57-6AE50705D2E1}" type="pres">
      <dgm:prSet presAssocID="{BCE5C51C-2575-4982-AC9C-89246357166F}" presName="Name21" presStyleCnt="0"/>
      <dgm:spPr/>
    </dgm:pt>
    <dgm:pt modelId="{F2B8A395-C748-4B87-BB0B-204A231D7E20}" type="pres">
      <dgm:prSet presAssocID="{BCE5C51C-2575-4982-AC9C-89246357166F}" presName="level2Shape" presStyleLbl="node3" presStyleIdx="4" presStyleCnt="6" custScaleX="381253" custScaleY="159380"/>
      <dgm:spPr/>
    </dgm:pt>
    <dgm:pt modelId="{025DF7DF-5AE6-4B4A-947E-0327AF481BBA}" type="pres">
      <dgm:prSet presAssocID="{BCE5C51C-2575-4982-AC9C-89246357166F}" presName="hierChild3" presStyleCnt="0"/>
      <dgm:spPr/>
    </dgm:pt>
    <dgm:pt modelId="{F87B46AC-3A3A-4620-AC91-A511AE1E710C}" type="pres">
      <dgm:prSet presAssocID="{7AC34799-E3A0-45A8-AD71-6718EAD70156}" presName="Name19" presStyleLbl="parChTrans1D4" presStyleIdx="14" presStyleCnt="44"/>
      <dgm:spPr/>
    </dgm:pt>
    <dgm:pt modelId="{E3AB5225-D696-4311-9B38-16BD1257AFE1}" type="pres">
      <dgm:prSet presAssocID="{80358F26-FA40-4BB1-8E96-1E285FD8E6F7}" presName="Name21" presStyleCnt="0"/>
      <dgm:spPr/>
    </dgm:pt>
    <dgm:pt modelId="{0FCFE2DE-49F4-447F-AB46-9F7E301E1592}" type="pres">
      <dgm:prSet presAssocID="{80358F26-FA40-4BB1-8E96-1E285FD8E6F7}" presName="level2Shape" presStyleLbl="node4" presStyleIdx="14" presStyleCnt="44" custScaleX="227177" custScaleY="194314"/>
      <dgm:spPr/>
    </dgm:pt>
    <dgm:pt modelId="{10E5E57E-D67E-400D-8DFF-C13B26507E54}" type="pres">
      <dgm:prSet presAssocID="{80358F26-FA40-4BB1-8E96-1E285FD8E6F7}" presName="hierChild3" presStyleCnt="0"/>
      <dgm:spPr/>
    </dgm:pt>
    <dgm:pt modelId="{D6DC861A-82DE-471E-A839-9C0D4CBC7E31}" type="pres">
      <dgm:prSet presAssocID="{40976468-9357-40F9-B870-5B360A7F0D8D}" presName="Name19" presStyleLbl="parChTrans1D4" presStyleIdx="15" presStyleCnt="44"/>
      <dgm:spPr/>
    </dgm:pt>
    <dgm:pt modelId="{08A3731A-6574-43B5-AB8D-517BFEEE8298}" type="pres">
      <dgm:prSet presAssocID="{62C3BF73-40AC-49E8-BE68-130C207B86D5}" presName="Name21" presStyleCnt="0"/>
      <dgm:spPr/>
    </dgm:pt>
    <dgm:pt modelId="{3F0E2DCD-F4AC-4638-B235-B2A75317A7B3}" type="pres">
      <dgm:prSet presAssocID="{62C3BF73-40AC-49E8-BE68-130C207B86D5}" presName="level2Shape" presStyleLbl="node4" presStyleIdx="15" presStyleCnt="44" custScaleX="77069" custScaleY="203102"/>
      <dgm:spPr/>
    </dgm:pt>
    <dgm:pt modelId="{99CE3DDE-5042-4BD9-85EE-61D9676D55A8}" type="pres">
      <dgm:prSet presAssocID="{62C3BF73-40AC-49E8-BE68-130C207B86D5}" presName="hierChild3" presStyleCnt="0"/>
      <dgm:spPr/>
    </dgm:pt>
    <dgm:pt modelId="{94B50839-F3AA-4CD1-BF4F-0DB09CF38B28}" type="pres">
      <dgm:prSet presAssocID="{09CABF14-B9E7-40D6-9CEF-83D814B9FEC8}" presName="Name19" presStyleLbl="parChTrans1D4" presStyleIdx="16" presStyleCnt="44"/>
      <dgm:spPr/>
    </dgm:pt>
    <dgm:pt modelId="{BAFC5CD2-A524-41CC-AFA2-39D026D5C4E8}" type="pres">
      <dgm:prSet presAssocID="{538D50D8-6550-45C7-BC83-F1BBE44B1436}" presName="Name21" presStyleCnt="0"/>
      <dgm:spPr/>
    </dgm:pt>
    <dgm:pt modelId="{60DDE67E-9F2D-4449-9C25-14BC6FE323F3}" type="pres">
      <dgm:prSet presAssocID="{538D50D8-6550-45C7-BC83-F1BBE44B1436}" presName="level2Shape" presStyleLbl="node4" presStyleIdx="16" presStyleCnt="44" custScaleX="243369" custScaleY="202095"/>
      <dgm:spPr/>
    </dgm:pt>
    <dgm:pt modelId="{21D83524-4652-48E0-93CC-77538B14097C}" type="pres">
      <dgm:prSet presAssocID="{538D50D8-6550-45C7-BC83-F1BBE44B1436}" presName="hierChild3" presStyleCnt="0"/>
      <dgm:spPr/>
    </dgm:pt>
    <dgm:pt modelId="{4C89DAE0-8AF4-4BF7-9BDE-8087D11A7B9F}" type="pres">
      <dgm:prSet presAssocID="{00C4CAC6-B661-49C0-B095-8BEB8D983805}" presName="Name19" presStyleLbl="parChTrans1D4" presStyleIdx="17" presStyleCnt="44"/>
      <dgm:spPr/>
    </dgm:pt>
    <dgm:pt modelId="{B37A0D14-1B17-48CB-8722-7710910C3A72}" type="pres">
      <dgm:prSet presAssocID="{2DC18720-EACB-4A37-8027-F5917BAB3CFF}" presName="Name21" presStyleCnt="0"/>
      <dgm:spPr/>
    </dgm:pt>
    <dgm:pt modelId="{2A288267-AC00-47F0-BABE-89845BAA2E5B}" type="pres">
      <dgm:prSet presAssocID="{2DC18720-EACB-4A37-8027-F5917BAB3CFF}" presName="level2Shape" presStyleLbl="node4" presStyleIdx="17" presStyleCnt="44" custScaleX="42207"/>
      <dgm:spPr/>
    </dgm:pt>
    <dgm:pt modelId="{60BB7D92-D41B-4EE6-ADB6-F8E8675F1DB1}" type="pres">
      <dgm:prSet presAssocID="{2DC18720-EACB-4A37-8027-F5917BAB3CFF}" presName="hierChild3" presStyleCnt="0"/>
      <dgm:spPr/>
    </dgm:pt>
    <dgm:pt modelId="{DD029C74-E0C7-49BC-8DCC-C678EC94503E}" type="pres">
      <dgm:prSet presAssocID="{43A6C9EB-D525-4A7B-A35D-D9D721069055}" presName="Name19" presStyleLbl="parChTrans1D4" presStyleIdx="18" presStyleCnt="44"/>
      <dgm:spPr/>
    </dgm:pt>
    <dgm:pt modelId="{B479A7AF-B6A0-43FF-9599-BA725CACAE89}" type="pres">
      <dgm:prSet presAssocID="{4C10E020-8CD4-4D67-AA16-3B190F263AE8}" presName="Name21" presStyleCnt="0"/>
      <dgm:spPr/>
    </dgm:pt>
    <dgm:pt modelId="{27ECE89C-BC7E-4440-B54B-3AC2AA701641}" type="pres">
      <dgm:prSet presAssocID="{4C10E020-8CD4-4D67-AA16-3B190F263AE8}" presName="level2Shape" presStyleLbl="node4" presStyleIdx="18" presStyleCnt="44" custScaleX="42207"/>
      <dgm:spPr/>
    </dgm:pt>
    <dgm:pt modelId="{55BD431C-D7E6-452A-82B8-BC8926168F54}" type="pres">
      <dgm:prSet presAssocID="{4C10E020-8CD4-4D67-AA16-3B190F263AE8}" presName="hierChild3" presStyleCnt="0"/>
      <dgm:spPr/>
    </dgm:pt>
    <dgm:pt modelId="{61947134-E52E-49AD-BA93-248A58E6613F}" type="pres">
      <dgm:prSet presAssocID="{473A9F3D-ECA6-4247-9067-703CEFA3F57E}" presName="Name19" presStyleLbl="parChTrans1D4" presStyleIdx="19" presStyleCnt="44"/>
      <dgm:spPr/>
    </dgm:pt>
    <dgm:pt modelId="{A5B9502B-A850-4AEC-9216-CE8E715A631F}" type="pres">
      <dgm:prSet presAssocID="{BE4825F6-528B-460C-A80D-16C5E748452A}" presName="Name21" presStyleCnt="0"/>
      <dgm:spPr/>
    </dgm:pt>
    <dgm:pt modelId="{F56D05C5-38E3-4B56-9AC0-787612522C4A}" type="pres">
      <dgm:prSet presAssocID="{BE4825F6-528B-460C-A80D-16C5E748452A}" presName="level2Shape" presStyleLbl="node4" presStyleIdx="19" presStyleCnt="44" custScaleX="42207"/>
      <dgm:spPr/>
    </dgm:pt>
    <dgm:pt modelId="{938EE6DA-D202-4A3C-82CB-A4F03D133393}" type="pres">
      <dgm:prSet presAssocID="{BE4825F6-528B-460C-A80D-16C5E748452A}" presName="hierChild3" presStyleCnt="0"/>
      <dgm:spPr/>
    </dgm:pt>
    <dgm:pt modelId="{BA90D634-24F9-4233-8743-BAA152F85055}" type="pres">
      <dgm:prSet presAssocID="{1814C7A1-9B66-4BE4-8920-6B11E67054A9}" presName="Name19" presStyleLbl="parChTrans1D4" presStyleIdx="20" presStyleCnt="44"/>
      <dgm:spPr/>
    </dgm:pt>
    <dgm:pt modelId="{C330C8B2-680A-43F4-998E-C13B834743E7}" type="pres">
      <dgm:prSet presAssocID="{8507B656-DC7F-42C3-BD80-A7AFC1DC248F}" presName="Name21" presStyleCnt="0"/>
      <dgm:spPr/>
    </dgm:pt>
    <dgm:pt modelId="{62B1A004-8673-43E4-A15C-2B1D3A2A42AF}" type="pres">
      <dgm:prSet presAssocID="{8507B656-DC7F-42C3-BD80-A7AFC1DC248F}" presName="level2Shape" presStyleLbl="node4" presStyleIdx="20" presStyleCnt="44" custScaleX="42207"/>
      <dgm:spPr/>
    </dgm:pt>
    <dgm:pt modelId="{1D39D99A-311D-41FA-90BB-577D75E92FF9}" type="pres">
      <dgm:prSet presAssocID="{8507B656-DC7F-42C3-BD80-A7AFC1DC248F}" presName="hierChild3" presStyleCnt="0"/>
      <dgm:spPr/>
    </dgm:pt>
    <dgm:pt modelId="{1F43D402-D817-40FC-84B2-3D7AD1A36D9B}" type="pres">
      <dgm:prSet presAssocID="{3AD482E9-F983-445B-AB6A-EFD0A438F81F}" presName="Name19" presStyleLbl="parChTrans1D3" presStyleIdx="5" presStyleCnt="6"/>
      <dgm:spPr/>
    </dgm:pt>
    <dgm:pt modelId="{9E2F1A32-094D-4601-BDB8-C0CA8AF4AD69}" type="pres">
      <dgm:prSet presAssocID="{8968ED5A-CD5F-4DB1-B3A0-5BB141FECCC0}" presName="Name21" presStyleCnt="0"/>
      <dgm:spPr/>
    </dgm:pt>
    <dgm:pt modelId="{93308449-5ED6-4B7F-801A-BCD0F6E0F259}" type="pres">
      <dgm:prSet presAssocID="{8968ED5A-CD5F-4DB1-B3A0-5BB141FECCC0}" presName="level2Shape" presStyleLbl="node3" presStyleIdx="5" presStyleCnt="6" custScaleX="461087" custScaleY="162465"/>
      <dgm:spPr/>
    </dgm:pt>
    <dgm:pt modelId="{F7DDBC14-9E74-4E1D-B522-0DBFD5D99D9C}" type="pres">
      <dgm:prSet presAssocID="{8968ED5A-CD5F-4DB1-B3A0-5BB141FECCC0}" presName="hierChild3" presStyleCnt="0"/>
      <dgm:spPr/>
    </dgm:pt>
    <dgm:pt modelId="{78368ECF-3678-4A47-B052-430F2DFF529D}" type="pres">
      <dgm:prSet presAssocID="{10B76A95-25D7-4B96-B6AC-980DD1E04C5B}" presName="Name19" presStyleLbl="parChTrans1D4" presStyleIdx="21" presStyleCnt="44"/>
      <dgm:spPr/>
    </dgm:pt>
    <dgm:pt modelId="{F5F0ABBE-7075-4516-B27B-28A57EDB75F7}" type="pres">
      <dgm:prSet presAssocID="{1F0FDF9A-0045-4D3C-A01C-E8448C1B662D}" presName="Name21" presStyleCnt="0"/>
      <dgm:spPr/>
    </dgm:pt>
    <dgm:pt modelId="{5B4C7D4B-3D0C-4F22-8F47-6D23402F754F}" type="pres">
      <dgm:prSet presAssocID="{1F0FDF9A-0045-4D3C-A01C-E8448C1B662D}" presName="level2Shape" presStyleLbl="node4" presStyleIdx="21" presStyleCnt="44" custScaleX="295486" custScaleY="152232"/>
      <dgm:spPr/>
    </dgm:pt>
    <dgm:pt modelId="{2850D372-79A5-40FC-A3CD-24EC1B85A59B}" type="pres">
      <dgm:prSet presAssocID="{1F0FDF9A-0045-4D3C-A01C-E8448C1B662D}" presName="hierChild3" presStyleCnt="0"/>
      <dgm:spPr/>
    </dgm:pt>
    <dgm:pt modelId="{A650376A-3BE8-4A8F-B9A9-6EC18767E00D}" type="pres">
      <dgm:prSet presAssocID="{CDBD7E88-D4D5-41D3-89B4-901B19205E9D}" presName="Name19" presStyleLbl="parChTrans1D4" presStyleIdx="22" presStyleCnt="44"/>
      <dgm:spPr/>
    </dgm:pt>
    <dgm:pt modelId="{020DCCD2-7402-4359-81D2-5EB11F4FD6CD}" type="pres">
      <dgm:prSet presAssocID="{F70AC197-1B3B-4356-BD10-008E33B2AC4B}" presName="Name21" presStyleCnt="0"/>
      <dgm:spPr/>
    </dgm:pt>
    <dgm:pt modelId="{9382927D-EA77-4D4C-B54A-D7BFB6888C11}" type="pres">
      <dgm:prSet presAssocID="{F70AC197-1B3B-4356-BD10-008E33B2AC4B}" presName="level2Shape" presStyleLbl="node4" presStyleIdx="22" presStyleCnt="44" custScaleX="264671" custScaleY="166109"/>
      <dgm:spPr/>
    </dgm:pt>
    <dgm:pt modelId="{F9022786-FF17-4217-936C-309FABD92566}" type="pres">
      <dgm:prSet presAssocID="{F70AC197-1B3B-4356-BD10-008E33B2AC4B}" presName="hierChild3" presStyleCnt="0"/>
      <dgm:spPr/>
    </dgm:pt>
    <dgm:pt modelId="{8966F828-2A26-4299-A0E2-0C48411BC890}" type="pres">
      <dgm:prSet presAssocID="{F89BD448-37D8-446B-B2E2-9129BD1D3C3E}" presName="Name19" presStyleLbl="parChTrans1D4" presStyleIdx="23" presStyleCnt="44"/>
      <dgm:spPr/>
    </dgm:pt>
    <dgm:pt modelId="{B8D6E7E9-6A95-4B89-A940-833F9933253E}" type="pres">
      <dgm:prSet presAssocID="{4F52343D-E3F8-429B-8339-A266EB0FCE92}" presName="Name21" presStyleCnt="0"/>
      <dgm:spPr/>
    </dgm:pt>
    <dgm:pt modelId="{47095403-C816-4C8A-AAE7-8C6895A88DC0}" type="pres">
      <dgm:prSet presAssocID="{4F52343D-E3F8-429B-8339-A266EB0FCE92}" presName="level2Shape" presStyleLbl="node4" presStyleIdx="23" presStyleCnt="44" custScaleY="142235"/>
      <dgm:spPr/>
    </dgm:pt>
    <dgm:pt modelId="{FBDE361B-85EB-4D10-BF98-11330D66DE69}" type="pres">
      <dgm:prSet presAssocID="{4F52343D-E3F8-429B-8339-A266EB0FCE92}" presName="hierChild3" presStyleCnt="0"/>
      <dgm:spPr/>
    </dgm:pt>
    <dgm:pt modelId="{24A7D8B2-12CE-46A8-9577-CC079118295F}" type="pres">
      <dgm:prSet presAssocID="{7D3B5142-04EE-4177-9C6E-9661C1B47929}" presName="Name19" presStyleLbl="parChTrans1D4" presStyleIdx="24" presStyleCnt="44"/>
      <dgm:spPr/>
    </dgm:pt>
    <dgm:pt modelId="{F5A190F1-AD2D-4006-BA47-26FD06995D11}" type="pres">
      <dgm:prSet presAssocID="{6234AC8E-DB59-4557-93EA-2B8DDEA6B82D}" presName="Name21" presStyleCnt="0"/>
      <dgm:spPr/>
    </dgm:pt>
    <dgm:pt modelId="{27D2E1D8-909E-4CA8-A930-0F8338A3DD93}" type="pres">
      <dgm:prSet presAssocID="{6234AC8E-DB59-4557-93EA-2B8DDEA6B82D}" presName="level2Shape" presStyleLbl="node4" presStyleIdx="24" presStyleCnt="44" custScaleY="169298"/>
      <dgm:spPr/>
    </dgm:pt>
    <dgm:pt modelId="{AF4E8110-CBA3-4332-BD73-5BDFF0BC6D54}" type="pres">
      <dgm:prSet presAssocID="{6234AC8E-DB59-4557-93EA-2B8DDEA6B82D}" presName="hierChild3" presStyleCnt="0"/>
      <dgm:spPr/>
    </dgm:pt>
    <dgm:pt modelId="{3E194499-6CFC-4121-94C4-3288B52D8466}" type="pres">
      <dgm:prSet presAssocID="{42FB9D4D-E998-4BFD-BAE5-22F3EFD6C29C}" presName="Name19" presStyleLbl="parChTrans1D4" presStyleIdx="25" presStyleCnt="44"/>
      <dgm:spPr/>
    </dgm:pt>
    <dgm:pt modelId="{E910B97B-3813-4FBF-B681-28382C952631}" type="pres">
      <dgm:prSet presAssocID="{C1F86A0C-B72E-4408-B256-870C5E21CF05}" presName="Name21" presStyleCnt="0"/>
      <dgm:spPr/>
    </dgm:pt>
    <dgm:pt modelId="{6A392A90-25E4-4734-B1F8-3A77AC4B650F}" type="pres">
      <dgm:prSet presAssocID="{C1F86A0C-B72E-4408-B256-870C5E21CF05}" presName="level2Shape" presStyleLbl="node4" presStyleIdx="25" presStyleCnt="44" custScaleX="288747" custScaleY="150153"/>
      <dgm:spPr/>
    </dgm:pt>
    <dgm:pt modelId="{2650D1A7-AC65-4EEE-930B-D9967D4FD717}" type="pres">
      <dgm:prSet presAssocID="{C1F86A0C-B72E-4408-B256-870C5E21CF05}" presName="hierChild3" presStyleCnt="0"/>
      <dgm:spPr/>
    </dgm:pt>
    <dgm:pt modelId="{5578AE78-8969-4740-8BD3-D78EA5A37F55}" type="pres">
      <dgm:prSet presAssocID="{742FEB25-35CE-497E-8495-1A2DD03D9BFA}" presName="Name19" presStyleLbl="parChTrans1D4" presStyleIdx="26" presStyleCnt="44"/>
      <dgm:spPr/>
    </dgm:pt>
    <dgm:pt modelId="{11D69607-411F-489D-8D46-38499D32C5DD}" type="pres">
      <dgm:prSet presAssocID="{077585FC-B8F0-47A2-AB94-47A97F7DA06F}" presName="Name21" presStyleCnt="0"/>
      <dgm:spPr/>
    </dgm:pt>
    <dgm:pt modelId="{7EADA0F0-8C98-4377-AC13-AED623A4A4CC}" type="pres">
      <dgm:prSet presAssocID="{077585FC-B8F0-47A2-AB94-47A97F7DA06F}" presName="level2Shape" presStyleLbl="node4" presStyleIdx="26" presStyleCnt="44" custScaleX="200595" custScaleY="135133"/>
      <dgm:spPr/>
    </dgm:pt>
    <dgm:pt modelId="{0BAE61DB-E310-4628-BBC4-E8B41093CD53}" type="pres">
      <dgm:prSet presAssocID="{077585FC-B8F0-47A2-AB94-47A97F7DA06F}" presName="hierChild3" presStyleCnt="0"/>
      <dgm:spPr/>
    </dgm:pt>
    <dgm:pt modelId="{3DF97ECB-43AD-48F2-A260-B474685C37CC}" type="pres">
      <dgm:prSet presAssocID="{7B4B8818-6919-400E-9C1F-C0F1E51D982B}" presName="Name19" presStyleLbl="parChTrans1D4" presStyleIdx="27" presStyleCnt="44"/>
      <dgm:spPr/>
    </dgm:pt>
    <dgm:pt modelId="{CE7B51B6-6A8E-4613-BCE2-0FBAA4DCD80E}" type="pres">
      <dgm:prSet presAssocID="{D383662A-563E-4583-9137-2F1FA66247AA}" presName="Name21" presStyleCnt="0"/>
      <dgm:spPr/>
    </dgm:pt>
    <dgm:pt modelId="{05049987-06B3-4188-988B-64984C93B87D}" type="pres">
      <dgm:prSet presAssocID="{D383662A-563E-4583-9137-2F1FA66247AA}" presName="level2Shape" presStyleLbl="node4" presStyleIdx="27" presStyleCnt="44" custScaleX="207005" custScaleY="133150"/>
      <dgm:spPr/>
    </dgm:pt>
    <dgm:pt modelId="{DE1A216B-B17D-46DC-8E36-E13519705E12}" type="pres">
      <dgm:prSet presAssocID="{D383662A-563E-4583-9137-2F1FA66247AA}" presName="hierChild3" presStyleCnt="0"/>
      <dgm:spPr/>
    </dgm:pt>
    <dgm:pt modelId="{3C484CCA-FF36-4E60-A885-2C899039E2BF}" type="pres">
      <dgm:prSet presAssocID="{B4EE8A35-E7EE-4897-9889-2E8884E29F83}" presName="Name19" presStyleLbl="parChTrans1D4" presStyleIdx="28" presStyleCnt="44"/>
      <dgm:spPr/>
    </dgm:pt>
    <dgm:pt modelId="{5B048554-E94F-441F-A78E-FA92B6013150}" type="pres">
      <dgm:prSet presAssocID="{B4E2A484-27F4-401F-9D78-8A32A2A2364F}" presName="Name21" presStyleCnt="0"/>
      <dgm:spPr/>
    </dgm:pt>
    <dgm:pt modelId="{2FFEE098-341F-4503-9E58-39CF8C6C9C0F}" type="pres">
      <dgm:prSet presAssocID="{B4E2A484-27F4-401F-9D78-8A32A2A2364F}" presName="level2Shape" presStyleLbl="node4" presStyleIdx="28" presStyleCnt="44" custScaleX="137086" custScaleY="130238"/>
      <dgm:spPr/>
    </dgm:pt>
    <dgm:pt modelId="{C0DBC813-431C-4A43-A2EE-00D875674BEE}" type="pres">
      <dgm:prSet presAssocID="{B4E2A484-27F4-401F-9D78-8A32A2A2364F}" presName="hierChild3" presStyleCnt="0"/>
      <dgm:spPr/>
    </dgm:pt>
    <dgm:pt modelId="{0D55A12F-B05F-40C8-B222-6C339D275FB8}" type="pres">
      <dgm:prSet presAssocID="{DD55FAEF-B394-4B56-AB8B-32BBF81A4818}" presName="Name19" presStyleLbl="parChTrans1D4" presStyleIdx="29" presStyleCnt="44"/>
      <dgm:spPr/>
    </dgm:pt>
    <dgm:pt modelId="{9EA4B02D-EFF4-4392-A084-557245B4853B}" type="pres">
      <dgm:prSet presAssocID="{1687086F-558E-4A24-AEDF-66603F7C61ED}" presName="Name21" presStyleCnt="0"/>
      <dgm:spPr/>
    </dgm:pt>
    <dgm:pt modelId="{CE911EC9-EE5E-4CE4-89EF-AE765B5CFB9E}" type="pres">
      <dgm:prSet presAssocID="{1687086F-558E-4A24-AEDF-66603F7C61ED}" presName="level2Shape" presStyleLbl="node4" presStyleIdx="29" presStyleCnt="44"/>
      <dgm:spPr/>
    </dgm:pt>
    <dgm:pt modelId="{3A0D3405-0E9A-446C-AF55-B5693BC20F0D}" type="pres">
      <dgm:prSet presAssocID="{1687086F-558E-4A24-AEDF-66603F7C61ED}" presName="hierChild3" presStyleCnt="0"/>
      <dgm:spPr/>
    </dgm:pt>
    <dgm:pt modelId="{C007409D-AD9E-4C11-B4D5-B9882E97B138}" type="pres">
      <dgm:prSet presAssocID="{2AD4EAF6-BBE5-4DFE-B84D-0653A83C7F7E}" presName="Name19" presStyleLbl="parChTrans1D4" presStyleIdx="30" presStyleCnt="44"/>
      <dgm:spPr/>
    </dgm:pt>
    <dgm:pt modelId="{76653467-91C3-46CB-BA7D-BBD68CF8F825}" type="pres">
      <dgm:prSet presAssocID="{C51CF6EE-2A4C-4765-8CB8-BB2C6B095CF5}" presName="Name21" presStyleCnt="0"/>
      <dgm:spPr/>
    </dgm:pt>
    <dgm:pt modelId="{166E1AE6-95D2-4317-8F7A-633A589A9B14}" type="pres">
      <dgm:prSet presAssocID="{C51CF6EE-2A4C-4765-8CB8-BB2C6B095CF5}" presName="level2Shape" presStyleLbl="node4" presStyleIdx="30" presStyleCnt="44" custScaleX="151109" custScaleY="130459"/>
      <dgm:spPr/>
    </dgm:pt>
    <dgm:pt modelId="{7B62EB92-7881-4A8A-88B0-49BAFA4566DA}" type="pres">
      <dgm:prSet presAssocID="{C51CF6EE-2A4C-4765-8CB8-BB2C6B095CF5}" presName="hierChild3" presStyleCnt="0"/>
      <dgm:spPr/>
    </dgm:pt>
    <dgm:pt modelId="{4B05E1E5-C199-413B-A244-D6D06B77579E}" type="pres">
      <dgm:prSet presAssocID="{D5202C43-23EB-4225-8E9E-D92E857BD86C}" presName="Name19" presStyleLbl="parChTrans1D4" presStyleIdx="31" presStyleCnt="44"/>
      <dgm:spPr/>
    </dgm:pt>
    <dgm:pt modelId="{74BBC06A-0FAC-4511-8C2A-0924EB8EB3EF}" type="pres">
      <dgm:prSet presAssocID="{BFBB231E-D5EC-433F-9C0B-B0AE72B1FD41}" presName="Name21" presStyleCnt="0"/>
      <dgm:spPr/>
    </dgm:pt>
    <dgm:pt modelId="{D233DA44-1E31-4D55-BFDE-F3EE6146C08B}" type="pres">
      <dgm:prSet presAssocID="{BFBB231E-D5EC-433F-9C0B-B0AE72B1FD41}" presName="level2Shape" presStyleLbl="node4" presStyleIdx="31" presStyleCnt="44"/>
      <dgm:spPr/>
    </dgm:pt>
    <dgm:pt modelId="{9303BB04-F061-4CF0-93CA-8CFC95E99335}" type="pres">
      <dgm:prSet presAssocID="{BFBB231E-D5EC-433F-9C0B-B0AE72B1FD41}" presName="hierChild3" presStyleCnt="0"/>
      <dgm:spPr/>
    </dgm:pt>
    <dgm:pt modelId="{AC3D0E1F-D3B6-4205-95AA-39B9C9B2FED9}" type="pres">
      <dgm:prSet presAssocID="{FBA26989-75E8-4938-A223-252116D2C800}" presName="Name19" presStyleLbl="parChTrans1D4" presStyleIdx="32" presStyleCnt="44"/>
      <dgm:spPr/>
    </dgm:pt>
    <dgm:pt modelId="{D26A73AE-091A-4B4A-9E91-C951C1AAEF06}" type="pres">
      <dgm:prSet presAssocID="{852670B0-9A0E-49E4-A129-5715405A0569}" presName="Name21" presStyleCnt="0"/>
      <dgm:spPr/>
    </dgm:pt>
    <dgm:pt modelId="{C60E2FF6-5617-45C2-8EED-818E23583309}" type="pres">
      <dgm:prSet presAssocID="{852670B0-9A0E-49E4-A129-5715405A0569}" presName="level2Shape" presStyleLbl="node4" presStyleIdx="32" presStyleCnt="44" custScaleX="171030" custScaleY="133666"/>
      <dgm:spPr/>
    </dgm:pt>
    <dgm:pt modelId="{19F34193-292B-4F81-A242-B5CF3A8E899E}" type="pres">
      <dgm:prSet presAssocID="{852670B0-9A0E-49E4-A129-5715405A0569}" presName="hierChild3" presStyleCnt="0"/>
      <dgm:spPr/>
    </dgm:pt>
    <dgm:pt modelId="{CF9F49EA-0AEB-4E18-BE26-D836C12EE650}" type="pres">
      <dgm:prSet presAssocID="{F4105B26-0E67-43EC-B051-ABC784ABD985}" presName="Name19" presStyleLbl="parChTrans1D4" presStyleIdx="33" presStyleCnt="44"/>
      <dgm:spPr/>
    </dgm:pt>
    <dgm:pt modelId="{0AE05BAD-A512-4AD6-87EB-50DF339FB45A}" type="pres">
      <dgm:prSet presAssocID="{7508A16B-476A-4610-B742-52A78E0F0C00}" presName="Name21" presStyleCnt="0"/>
      <dgm:spPr/>
    </dgm:pt>
    <dgm:pt modelId="{C2277C36-5DF1-4810-9024-5377D7296FCF}" type="pres">
      <dgm:prSet presAssocID="{7508A16B-476A-4610-B742-52A78E0F0C00}" presName="level2Shape" presStyleLbl="node4" presStyleIdx="33" presStyleCnt="44" custScaleX="224533" custScaleY="140696"/>
      <dgm:spPr/>
    </dgm:pt>
    <dgm:pt modelId="{EEE5F5C8-BEDA-40D8-AA9D-56BF81831205}" type="pres">
      <dgm:prSet presAssocID="{7508A16B-476A-4610-B742-52A78E0F0C00}" presName="hierChild3" presStyleCnt="0"/>
      <dgm:spPr/>
    </dgm:pt>
    <dgm:pt modelId="{158267C7-344A-43F4-A422-37578F8E0658}" type="pres">
      <dgm:prSet presAssocID="{BB914547-729D-40F1-86DE-E92A8035410D}" presName="Name19" presStyleLbl="parChTrans1D4" presStyleIdx="34" presStyleCnt="44"/>
      <dgm:spPr/>
    </dgm:pt>
    <dgm:pt modelId="{6CAA5145-A08E-45B3-A7D6-DF3F7C48BF53}" type="pres">
      <dgm:prSet presAssocID="{94746CEA-92C1-47CF-9419-45FD5680FF2F}" presName="Name21" presStyleCnt="0"/>
      <dgm:spPr/>
    </dgm:pt>
    <dgm:pt modelId="{72C6EB4B-C140-4152-8ACE-119AE93E1D6F}" type="pres">
      <dgm:prSet presAssocID="{94746CEA-92C1-47CF-9419-45FD5680FF2F}" presName="level2Shape" presStyleLbl="node4" presStyleIdx="34" presStyleCnt="44" custScaleY="116765"/>
      <dgm:spPr/>
    </dgm:pt>
    <dgm:pt modelId="{DB804A32-13BC-4CC8-B6D2-71895F351FB8}" type="pres">
      <dgm:prSet presAssocID="{94746CEA-92C1-47CF-9419-45FD5680FF2F}" presName="hierChild3" presStyleCnt="0"/>
      <dgm:spPr/>
    </dgm:pt>
    <dgm:pt modelId="{B1A355C1-FC2A-4BC7-844C-FBD6CC31C895}" type="pres">
      <dgm:prSet presAssocID="{33F1BC5E-2B5C-44CE-9C04-E88BE853C9EB}" presName="Name19" presStyleLbl="parChTrans1D4" presStyleIdx="35" presStyleCnt="44"/>
      <dgm:spPr/>
    </dgm:pt>
    <dgm:pt modelId="{5BDF6F21-A70C-461B-BA04-B66A1E6F982E}" type="pres">
      <dgm:prSet presAssocID="{569E43CD-A3A7-469B-9AF6-A39AE1DB1AEB}" presName="Name21" presStyleCnt="0"/>
      <dgm:spPr/>
    </dgm:pt>
    <dgm:pt modelId="{E3CDEDFA-1702-4A77-9AB9-0B3D8E7640E8}" type="pres">
      <dgm:prSet presAssocID="{569E43CD-A3A7-469B-9AF6-A39AE1DB1AEB}" presName="level2Shape" presStyleLbl="node4" presStyleIdx="35" presStyleCnt="44" custScaleX="211353" custScaleY="161272"/>
      <dgm:spPr/>
    </dgm:pt>
    <dgm:pt modelId="{87855E4C-DB96-47C5-A0A3-0B0BAA2192ED}" type="pres">
      <dgm:prSet presAssocID="{569E43CD-A3A7-469B-9AF6-A39AE1DB1AEB}" presName="hierChild3" presStyleCnt="0"/>
      <dgm:spPr/>
    </dgm:pt>
    <dgm:pt modelId="{DAD8BD12-F033-4645-9ACF-2888A106C563}" type="pres">
      <dgm:prSet presAssocID="{8BF7205C-5419-44F0-B547-C9AC0F3F8C20}" presName="Name19" presStyleLbl="parChTrans1D4" presStyleIdx="36" presStyleCnt="44"/>
      <dgm:spPr/>
    </dgm:pt>
    <dgm:pt modelId="{C9262B49-0922-47FF-AC01-B9EA8464A9F5}" type="pres">
      <dgm:prSet presAssocID="{745FDCA1-A750-4CD1-B6FD-4FB54EED2D77}" presName="Name21" presStyleCnt="0"/>
      <dgm:spPr/>
    </dgm:pt>
    <dgm:pt modelId="{A18AAB0F-B27D-446C-82D1-E7E4182DCF8C}" type="pres">
      <dgm:prSet presAssocID="{745FDCA1-A750-4CD1-B6FD-4FB54EED2D77}" presName="level2Shape" presStyleLbl="node4" presStyleIdx="36" presStyleCnt="44" custScaleX="301237" custScaleY="141373" custLinFactNeighborX="-1425" custLinFactNeighborY="419"/>
      <dgm:spPr/>
    </dgm:pt>
    <dgm:pt modelId="{4DD71CDB-202E-4580-AD20-D398323D2B37}" type="pres">
      <dgm:prSet presAssocID="{745FDCA1-A750-4CD1-B6FD-4FB54EED2D77}" presName="hierChild3" presStyleCnt="0"/>
      <dgm:spPr/>
    </dgm:pt>
    <dgm:pt modelId="{A7A9702F-D2A9-44B7-A832-797B182F766C}" type="pres">
      <dgm:prSet presAssocID="{77E20E7D-C9C9-4D66-A87F-6E6539F976D0}" presName="Name19" presStyleLbl="parChTrans1D4" presStyleIdx="37" presStyleCnt="44"/>
      <dgm:spPr/>
    </dgm:pt>
    <dgm:pt modelId="{53AB76E0-2076-40A5-9B75-08F4B054584C}" type="pres">
      <dgm:prSet presAssocID="{6CC22F5E-D948-4514-9735-4CB93CDB9B97}" presName="Name21" presStyleCnt="0"/>
      <dgm:spPr/>
    </dgm:pt>
    <dgm:pt modelId="{AF2C7556-9A48-47FD-A3AE-90E095897B46}" type="pres">
      <dgm:prSet presAssocID="{6CC22F5E-D948-4514-9735-4CB93CDB9B97}" presName="level2Shape" presStyleLbl="node4" presStyleIdx="37" presStyleCnt="44" custScaleX="222510" custScaleY="152698"/>
      <dgm:spPr/>
    </dgm:pt>
    <dgm:pt modelId="{1FB990EF-F1D3-404B-82AF-1320A17A5F08}" type="pres">
      <dgm:prSet presAssocID="{6CC22F5E-D948-4514-9735-4CB93CDB9B97}" presName="hierChild3" presStyleCnt="0"/>
      <dgm:spPr/>
    </dgm:pt>
    <dgm:pt modelId="{9C870343-2711-4F56-9C1B-1655FB429AC0}" type="pres">
      <dgm:prSet presAssocID="{202268A9-478B-4E27-9593-82637CAF8428}" presName="Name19" presStyleLbl="parChTrans1D4" presStyleIdx="38" presStyleCnt="44"/>
      <dgm:spPr/>
    </dgm:pt>
    <dgm:pt modelId="{435E545F-322E-42A4-8288-515A0C612215}" type="pres">
      <dgm:prSet presAssocID="{B09C680F-8269-4C8E-84B6-EC97FCBC6327}" presName="Name21" presStyleCnt="0"/>
      <dgm:spPr/>
    </dgm:pt>
    <dgm:pt modelId="{2D18D4BF-7D26-4A64-8A57-31F7B843B136}" type="pres">
      <dgm:prSet presAssocID="{B09C680F-8269-4C8E-84B6-EC97FCBC6327}" presName="level2Shape" presStyleLbl="node4" presStyleIdx="38" presStyleCnt="44"/>
      <dgm:spPr/>
    </dgm:pt>
    <dgm:pt modelId="{7D921C0A-16A8-463A-8854-DD60628F0FD8}" type="pres">
      <dgm:prSet presAssocID="{B09C680F-8269-4C8E-84B6-EC97FCBC6327}" presName="hierChild3" presStyleCnt="0"/>
      <dgm:spPr/>
    </dgm:pt>
    <dgm:pt modelId="{83870FBB-E496-4863-8268-34F4DBE6C981}" type="pres">
      <dgm:prSet presAssocID="{1C3C76AE-E941-4F3C-BE3A-3351A0001969}" presName="Name19" presStyleLbl="parChTrans1D4" presStyleIdx="39" presStyleCnt="44"/>
      <dgm:spPr/>
    </dgm:pt>
    <dgm:pt modelId="{17451A77-8A87-44AA-B0D8-D9377447DC76}" type="pres">
      <dgm:prSet presAssocID="{1A3AFA12-6C14-4D8E-AAFE-2297F14249D4}" presName="Name21" presStyleCnt="0"/>
      <dgm:spPr/>
    </dgm:pt>
    <dgm:pt modelId="{C11797BE-F7CD-460A-B615-507AF0B03C6C}" type="pres">
      <dgm:prSet presAssocID="{1A3AFA12-6C14-4D8E-AAFE-2297F14249D4}" presName="level2Shape" presStyleLbl="node4" presStyleIdx="39" presStyleCnt="44"/>
      <dgm:spPr/>
    </dgm:pt>
    <dgm:pt modelId="{CB693DC6-90BB-4DCB-BAF7-EDD68B81523E}" type="pres">
      <dgm:prSet presAssocID="{1A3AFA12-6C14-4D8E-AAFE-2297F14249D4}" presName="hierChild3" presStyleCnt="0"/>
      <dgm:spPr/>
    </dgm:pt>
    <dgm:pt modelId="{CD507561-A78B-453D-B02A-C8A96CA45060}" type="pres">
      <dgm:prSet presAssocID="{065CC06C-0624-4838-8C5C-6ED0487D7E84}" presName="Name19" presStyleLbl="parChTrans1D4" presStyleIdx="40" presStyleCnt="44"/>
      <dgm:spPr/>
    </dgm:pt>
    <dgm:pt modelId="{53F7A13A-5114-43DD-ABA3-28BEBEE4A8C6}" type="pres">
      <dgm:prSet presAssocID="{F1C8AC54-D7DB-4F28-868F-51C217FE1D9E}" presName="Name21" presStyleCnt="0"/>
      <dgm:spPr/>
    </dgm:pt>
    <dgm:pt modelId="{528395CE-7C27-481F-9F20-26350EEC4D7A}" type="pres">
      <dgm:prSet presAssocID="{F1C8AC54-D7DB-4F28-868F-51C217FE1D9E}" presName="level2Shape" presStyleLbl="node4" presStyleIdx="40" presStyleCnt="44"/>
      <dgm:spPr/>
    </dgm:pt>
    <dgm:pt modelId="{81CE6831-0697-4FD6-8988-6269F1790F53}" type="pres">
      <dgm:prSet presAssocID="{F1C8AC54-D7DB-4F28-868F-51C217FE1D9E}" presName="hierChild3" presStyleCnt="0"/>
      <dgm:spPr/>
    </dgm:pt>
    <dgm:pt modelId="{6E941E29-39F1-431B-A55F-044EC24C010F}" type="pres">
      <dgm:prSet presAssocID="{E7DDF842-F796-40E9-AE46-6463871F3EEA}" presName="Name19" presStyleLbl="parChTrans1D4" presStyleIdx="41" presStyleCnt="44"/>
      <dgm:spPr/>
    </dgm:pt>
    <dgm:pt modelId="{2DBA43EB-01AD-4EB3-95B7-D69D341A53E3}" type="pres">
      <dgm:prSet presAssocID="{DF96E5BF-C1F8-4174-940F-610EE0AD5AD3}" presName="Name21" presStyleCnt="0"/>
      <dgm:spPr/>
    </dgm:pt>
    <dgm:pt modelId="{43D041C2-6CB5-47C2-BAD9-2FBF13B58F76}" type="pres">
      <dgm:prSet presAssocID="{DF96E5BF-C1F8-4174-940F-610EE0AD5AD3}" presName="level2Shape" presStyleLbl="node4" presStyleIdx="41" presStyleCnt="44"/>
      <dgm:spPr/>
    </dgm:pt>
    <dgm:pt modelId="{1A93DFFE-9CF8-4F48-834D-E582B51AA5B4}" type="pres">
      <dgm:prSet presAssocID="{DF96E5BF-C1F8-4174-940F-610EE0AD5AD3}" presName="hierChild3" presStyleCnt="0"/>
      <dgm:spPr/>
    </dgm:pt>
    <dgm:pt modelId="{40C8CA1C-DD05-4932-A4B5-1BCB30A4634B}" type="pres">
      <dgm:prSet presAssocID="{E3E4D450-D933-40BD-830A-872F23FD08DB}" presName="Name19" presStyleLbl="parChTrans1D4" presStyleIdx="42" presStyleCnt="44"/>
      <dgm:spPr/>
    </dgm:pt>
    <dgm:pt modelId="{9E12E29E-B23A-4013-B047-4A9EC07E5D77}" type="pres">
      <dgm:prSet presAssocID="{15EF5FE2-F9DB-4BFD-B728-EB09582CD09C}" presName="Name21" presStyleCnt="0"/>
      <dgm:spPr/>
    </dgm:pt>
    <dgm:pt modelId="{7E150BE1-98EC-4B3A-8EF4-F6109CFC5241}" type="pres">
      <dgm:prSet presAssocID="{15EF5FE2-F9DB-4BFD-B728-EB09582CD09C}" presName="level2Shape" presStyleLbl="node4" presStyleIdx="42" presStyleCnt="44"/>
      <dgm:spPr/>
    </dgm:pt>
    <dgm:pt modelId="{E092D306-79BB-4E51-9E0C-5829864D36AE}" type="pres">
      <dgm:prSet presAssocID="{15EF5FE2-F9DB-4BFD-B728-EB09582CD09C}" presName="hierChild3" presStyleCnt="0"/>
      <dgm:spPr/>
    </dgm:pt>
    <dgm:pt modelId="{15214645-3089-4E62-8DB8-91A7390EB24F}" type="pres">
      <dgm:prSet presAssocID="{39C7F64A-1608-4C64-BABC-5C1D8D0D4424}" presName="Name19" presStyleLbl="parChTrans1D4" presStyleIdx="43" presStyleCnt="44"/>
      <dgm:spPr/>
    </dgm:pt>
    <dgm:pt modelId="{F8722D6A-C369-414E-98A3-AD861B87F14F}" type="pres">
      <dgm:prSet presAssocID="{3DCD0388-687D-4FB9-8B72-93D2FD2B8A41}" presName="Name21" presStyleCnt="0"/>
      <dgm:spPr/>
    </dgm:pt>
    <dgm:pt modelId="{43C43814-D067-4344-BC06-E0494A7ACE35}" type="pres">
      <dgm:prSet presAssocID="{3DCD0388-687D-4FB9-8B72-93D2FD2B8A41}" presName="level2Shape" presStyleLbl="node4" presStyleIdx="43" presStyleCnt="44"/>
      <dgm:spPr/>
    </dgm:pt>
    <dgm:pt modelId="{EC46AB06-E175-451A-A91B-FE24B99F30FA}" type="pres">
      <dgm:prSet presAssocID="{3DCD0388-687D-4FB9-8B72-93D2FD2B8A41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5075C800-946D-433F-818A-5E7EA9715472}" type="presOf" srcId="{7AC34799-E3A0-45A8-AD71-6718EAD70156}" destId="{F87B46AC-3A3A-4620-AC91-A511AE1E710C}" srcOrd="0" destOrd="0" presId="urn:microsoft.com/office/officeart/2005/8/layout/hierarchy6"/>
    <dgm:cxn modelId="{59201C01-164E-4A4E-B2A0-CD6B44DE1639}" type="presOf" srcId="{C258023F-4FE5-4DA3-8C45-81F16361AC57}" destId="{1A49C9A2-EBCB-4BC4-83EC-1A7A512B90A1}" srcOrd="0" destOrd="0" presId="urn:microsoft.com/office/officeart/2005/8/layout/hierarchy6"/>
    <dgm:cxn modelId="{3CBF0503-7111-46B8-9CD5-05D684FD93A9}" type="presOf" srcId="{CDBD7E88-D4D5-41D3-89B4-901B19205E9D}" destId="{A650376A-3BE8-4A8F-B9A9-6EC18767E00D}" srcOrd="0" destOrd="0" presId="urn:microsoft.com/office/officeart/2005/8/layout/hierarchy6"/>
    <dgm:cxn modelId="{FBA26905-D6BB-45AF-8DA1-38BD071252BE}" type="presOf" srcId="{77E20E7D-C9C9-4D66-A87F-6E6539F976D0}" destId="{A7A9702F-D2A9-44B7-A832-797B182F766C}" srcOrd="0" destOrd="0" presId="urn:microsoft.com/office/officeart/2005/8/layout/hierarchy6"/>
    <dgm:cxn modelId="{6E074A08-43A9-4E04-9A0B-D1FBE2ADDF07}" srcId="{7508A16B-476A-4610-B742-52A78E0F0C00}" destId="{94746CEA-92C1-47CF-9419-45FD5680FF2F}" srcOrd="0" destOrd="0" parTransId="{BB914547-729D-40F1-86DE-E92A8035410D}" sibTransId="{9DFCDDE2-E46D-4882-8DE3-DB167DF12C04}"/>
    <dgm:cxn modelId="{FE225C0C-27A9-41F0-B0D3-DE5B79017328}" srcId="{B09C680F-8269-4C8E-84B6-EC97FCBC6327}" destId="{DF96E5BF-C1F8-4174-940F-610EE0AD5AD3}" srcOrd="1" destOrd="0" parTransId="{E7DDF842-F796-40E9-AE46-6463871F3EEA}" sibTransId="{BF981F71-18AF-4A19-9E6A-0D1C0274C1E4}"/>
    <dgm:cxn modelId="{0731650C-BD6E-452C-9D2E-71B3CA5E8AE5}" type="presOf" srcId="{8968ED5A-CD5F-4DB1-B3A0-5BB141FECCC0}" destId="{93308449-5ED6-4B7F-801A-BCD0F6E0F259}" srcOrd="0" destOrd="0" presId="urn:microsoft.com/office/officeart/2005/8/layout/hierarchy6"/>
    <dgm:cxn modelId="{0F66B80D-25B6-4F9E-BE87-7065881ACF67}" type="presOf" srcId="{BCE5C51C-2575-4982-AC9C-89246357166F}" destId="{F2B8A395-C748-4B87-BB0B-204A231D7E20}" srcOrd="0" destOrd="0" presId="urn:microsoft.com/office/officeart/2005/8/layout/hierarchy6"/>
    <dgm:cxn modelId="{70902D0E-C0DB-40CC-BDF3-B502CF2816E0}" type="presOf" srcId="{94746CEA-92C1-47CF-9419-45FD5680FF2F}" destId="{72C6EB4B-C140-4152-8ACE-119AE93E1D6F}" srcOrd="0" destOrd="0" presId="urn:microsoft.com/office/officeart/2005/8/layout/hierarchy6"/>
    <dgm:cxn modelId="{6E128D11-80AD-403F-A1C2-0D9E1F8F5C9B}" type="presOf" srcId="{1EC3E31C-1F04-4CB8-8EE4-E034A76138FB}" destId="{8B9944A2-244F-4C24-A9DB-E9C97DC8555B}" srcOrd="0" destOrd="0" presId="urn:microsoft.com/office/officeart/2005/8/layout/hierarchy6"/>
    <dgm:cxn modelId="{C009CC11-D36D-4483-BA79-6C2D928494BB}" srcId="{C1F86A0C-B72E-4408-B256-870C5E21CF05}" destId="{077585FC-B8F0-47A2-AB94-47A97F7DA06F}" srcOrd="0" destOrd="0" parTransId="{742FEB25-35CE-497E-8495-1A2DD03D9BFA}" sibTransId="{45ABEA95-D17D-4F64-9E49-A9D70DE5A38C}"/>
    <dgm:cxn modelId="{29D3F712-3E64-4D08-9751-AE8AB3B05729}" srcId="{1EC3E31C-1F04-4CB8-8EE4-E034A76138FB}" destId="{405A193E-E711-415C-A606-2E5F80C1CDA1}" srcOrd="0" destOrd="0" parTransId="{7D08B1C4-2F82-4233-ADB6-451BA9C95F7D}" sibTransId="{0678CC90-84B7-4403-9375-8573F82E8B83}"/>
    <dgm:cxn modelId="{692B6514-FA99-47D3-9B3E-8FE6FEA06523}" type="presOf" srcId="{2A91AF89-35DF-4E44-92D6-EB3EBF223C88}" destId="{976C036C-BFAC-4A18-B7CD-75A62EB738AC}" srcOrd="0" destOrd="0" presId="urn:microsoft.com/office/officeart/2005/8/layout/hierarchy6"/>
    <dgm:cxn modelId="{659B9F14-4FB8-41B2-82EB-A5CA3DB8D222}" type="presOf" srcId="{00C4CAC6-B661-49C0-B095-8BEB8D983805}" destId="{4C89DAE0-8AF4-4BF7-9BDE-8087D11A7B9F}" srcOrd="0" destOrd="0" presId="urn:microsoft.com/office/officeart/2005/8/layout/hierarchy6"/>
    <dgm:cxn modelId="{A0FF6515-CA54-4817-AF15-4D7248B4A24D}" type="presOf" srcId="{A294E7CF-F42D-4426-9D14-587F494619C8}" destId="{74C5335D-AAD7-4CA6-B137-A80DCEB77230}" srcOrd="0" destOrd="0" presId="urn:microsoft.com/office/officeart/2005/8/layout/hierarchy6"/>
    <dgm:cxn modelId="{CF235216-02D0-4409-B2FD-8849FCE499F7}" srcId="{B4E2A484-27F4-401F-9D78-8A32A2A2364F}" destId="{1687086F-558E-4A24-AEDF-66603F7C61ED}" srcOrd="0" destOrd="0" parTransId="{DD55FAEF-B394-4B56-AB8B-32BBF81A4818}" sibTransId="{36ACC5C2-4A99-4B28-A6DA-220556E55116}"/>
    <dgm:cxn modelId="{BBC22F1C-9BC3-4081-9F9E-0E5089FB08FB}" type="presOf" srcId="{6320F7E8-F8A1-47FB-90E6-033787494E52}" destId="{F658382F-C0EB-40D4-9BD1-D89D922818FA}" srcOrd="0" destOrd="0" presId="urn:microsoft.com/office/officeart/2005/8/layout/hierarchy6"/>
    <dgm:cxn modelId="{02AD811C-048B-4B1C-A422-AFAF07C279CC}" type="presOf" srcId="{538D50D8-6550-45C7-BC83-F1BBE44B1436}" destId="{60DDE67E-9F2D-4449-9C25-14BC6FE323F3}" srcOrd="0" destOrd="0" presId="urn:microsoft.com/office/officeart/2005/8/layout/hierarchy6"/>
    <dgm:cxn modelId="{B5FECD1C-1D6B-45C9-8731-D9BFD061AB7F}" type="presOf" srcId="{1814C7A1-9B66-4BE4-8920-6B11E67054A9}" destId="{BA90D634-24F9-4233-8743-BAA152F85055}" srcOrd="0" destOrd="0" presId="urn:microsoft.com/office/officeart/2005/8/layout/hierarchy6"/>
    <dgm:cxn modelId="{9E37FF1C-47B1-4712-B6F8-205940D8A0B3}" srcId="{538D50D8-6550-45C7-BC83-F1BBE44B1436}" destId="{BE4825F6-528B-460C-A80D-16C5E748452A}" srcOrd="1" destOrd="0" parTransId="{473A9F3D-ECA6-4247-9067-703CEFA3F57E}" sibTransId="{9D9617AC-298A-4440-A50F-707198D18B6E}"/>
    <dgm:cxn modelId="{C495261D-912B-4382-91C6-D11499A992E8}" type="presOf" srcId="{B09C680F-8269-4C8E-84B6-EC97FCBC6327}" destId="{2D18D4BF-7D26-4A64-8A57-31F7B843B136}" srcOrd="0" destOrd="0" presId="urn:microsoft.com/office/officeart/2005/8/layout/hierarchy6"/>
    <dgm:cxn modelId="{4EA96E1E-D461-45D3-9150-698D86159926}" type="presOf" srcId="{482B6508-DE08-45E9-9BFC-74E2DF26B8D0}" destId="{6EC15DDC-603C-417C-9FCE-2081C76757C5}" srcOrd="0" destOrd="0" presId="urn:microsoft.com/office/officeart/2005/8/layout/hierarchy6"/>
    <dgm:cxn modelId="{BC116B1F-67F6-4D27-AB7F-8474ECF8E4D8}" type="presOf" srcId="{F3FFD094-C180-425F-A58C-8C49766B04B1}" destId="{DC5480F9-07DD-4195-B70C-A5A88A3A83AF}" srcOrd="0" destOrd="0" presId="urn:microsoft.com/office/officeart/2005/8/layout/hierarchy6"/>
    <dgm:cxn modelId="{662D1723-7A9D-489F-8140-121301FFFDD7}" srcId="{1EC3E31C-1F04-4CB8-8EE4-E034A76138FB}" destId="{57DC5CB0-80A8-49B6-B744-0117443BFEAA}" srcOrd="1" destOrd="0" parTransId="{DDC3C93D-36F5-4D07-BDDE-E9E7F2E9BF71}" sibTransId="{1BAC2F38-4C77-47F3-9ECE-88C3DEECA2C8}"/>
    <dgm:cxn modelId="{557BCC26-198E-4552-A880-C91D2FB37130}" type="presOf" srcId="{15EF5FE2-F9DB-4BFD-B728-EB09582CD09C}" destId="{7E150BE1-98EC-4B3A-8EF4-F6109CFC5241}" srcOrd="0" destOrd="0" presId="urn:microsoft.com/office/officeart/2005/8/layout/hierarchy6"/>
    <dgm:cxn modelId="{5A7FB92C-DD0B-4F6A-B725-51FD1B2BCD73}" srcId="{12A2A77F-8AC1-4A61-940C-49EAA9AEFB95}" destId="{FBB994A2-5EF2-4155-9452-FBB4E9C0E8D9}" srcOrd="0" destOrd="0" parTransId="{01222266-62E9-40DC-AC7F-6F9FBD98D1A4}" sibTransId="{66D6F9A6-5067-4967-91D1-37E4DBE2A3CC}"/>
    <dgm:cxn modelId="{5CE97C2D-3230-470F-956A-200580383193}" type="presOf" srcId="{1C3C76AE-E941-4F3C-BE3A-3351A0001969}" destId="{83870FBB-E496-4863-8268-34F4DBE6C981}" srcOrd="0" destOrd="0" presId="urn:microsoft.com/office/officeart/2005/8/layout/hierarchy6"/>
    <dgm:cxn modelId="{435EFB2D-3087-4B30-BEB1-13FF475B8212}" type="presOf" srcId="{EE415F65-7858-4D4C-BDFF-34E05DFBDDDF}" destId="{BE2B128F-E1F4-4B04-9533-1426930AD382}" srcOrd="0" destOrd="0" presId="urn:microsoft.com/office/officeart/2005/8/layout/hierarchy6"/>
    <dgm:cxn modelId="{A9AF712E-4639-4DCB-87A1-5F3C70A75071}" type="presOf" srcId="{569E43CD-A3A7-469B-9AF6-A39AE1DB1AEB}" destId="{E3CDEDFA-1702-4A77-9AB9-0B3D8E7640E8}" srcOrd="0" destOrd="0" presId="urn:microsoft.com/office/officeart/2005/8/layout/hierarchy6"/>
    <dgm:cxn modelId="{5D23A62E-723F-44CA-97FC-75AD2529B71D}" type="presOf" srcId="{74CA9E4D-13F1-47B2-B0BC-3BCF9F72CDBE}" destId="{A70CE338-4340-4DFE-AAA6-BFEAE7A8C14F}" srcOrd="0" destOrd="0" presId="urn:microsoft.com/office/officeart/2005/8/layout/hierarchy6"/>
    <dgm:cxn modelId="{5B3AA82E-577B-42DF-ACBD-28D71FB57ED4}" srcId="{8968ED5A-CD5F-4DB1-B3A0-5BB141FECCC0}" destId="{745FDCA1-A750-4CD1-B6FD-4FB54EED2D77}" srcOrd="2" destOrd="0" parTransId="{8BF7205C-5419-44F0-B547-C9AC0F3F8C20}" sibTransId="{DF654EE2-78FF-4C73-960D-4B4F63AD739D}"/>
    <dgm:cxn modelId="{D0EC012F-10B8-4ADC-B288-53FAB0D75EDA}" type="presOf" srcId="{6CC22F5E-D948-4514-9735-4CB93CDB9B97}" destId="{AF2C7556-9A48-47FD-A3AE-90E095897B46}" srcOrd="0" destOrd="0" presId="urn:microsoft.com/office/officeart/2005/8/layout/hierarchy6"/>
    <dgm:cxn modelId="{F358EF30-548A-4393-B20A-5FD954007E24}" type="presOf" srcId="{7D3B5142-04EE-4177-9C6E-9661C1B47929}" destId="{24A7D8B2-12CE-46A8-9577-CC079118295F}" srcOrd="0" destOrd="0" presId="urn:microsoft.com/office/officeart/2005/8/layout/hierarchy6"/>
    <dgm:cxn modelId="{A1CF3732-31FF-4886-91BF-ACD76DE07504}" srcId="{CCC1696B-946F-4809-98A7-FC7B82BFA39F}" destId="{74CA9E4D-13F1-47B2-B0BC-3BCF9F72CDBE}" srcOrd="0" destOrd="0" parTransId="{A294E7CF-F42D-4426-9D14-587F494619C8}" sibTransId="{653288FF-2CCC-45EA-A3CE-2BFED0E556C5}"/>
    <dgm:cxn modelId="{BD703A32-2F0B-4880-A5AB-DCF930F6C8F4}" srcId="{05D26A47-177B-4453-8DD8-1355E0305C58}" destId="{22D897BD-7930-4CCE-A6DF-4AF287778758}" srcOrd="0" destOrd="0" parTransId="{824B9F0C-E044-4650-98D8-57A913A4A04C}" sibTransId="{F6D5B123-DCFE-468E-9F36-AA35E0E71CB4}"/>
    <dgm:cxn modelId="{6ACEF133-FB18-411C-BF4F-40FB5DF1354B}" type="presOf" srcId="{33F1BC5E-2B5C-44CE-9C04-E88BE853C9EB}" destId="{B1A355C1-FC2A-4BC7-844C-FBD6CC31C895}" srcOrd="0" destOrd="0" presId="urn:microsoft.com/office/officeart/2005/8/layout/hierarchy6"/>
    <dgm:cxn modelId="{F3D9DA34-4B57-4AC5-A289-C5D302F6DC60}" type="presOf" srcId="{065CC06C-0624-4838-8C5C-6ED0487D7E84}" destId="{CD507561-A78B-453D-B02A-C8A96CA45060}" srcOrd="0" destOrd="0" presId="urn:microsoft.com/office/officeart/2005/8/layout/hierarchy6"/>
    <dgm:cxn modelId="{731BC839-8CBB-4806-9033-61913600BF08}" type="presOf" srcId="{852670B0-9A0E-49E4-A129-5715405A0569}" destId="{C60E2FF6-5617-45C2-8EED-818E23583309}" srcOrd="0" destOrd="0" presId="urn:microsoft.com/office/officeart/2005/8/layout/hierarchy6"/>
    <dgm:cxn modelId="{356C2B3B-6AE9-488B-B09B-47CE5D16B2F5}" type="presOf" srcId="{405A193E-E711-415C-A606-2E5F80C1CDA1}" destId="{D629985E-FEBF-4D60-8EBA-22D8C60FD6D4}" srcOrd="0" destOrd="0" presId="urn:microsoft.com/office/officeart/2005/8/layout/hierarchy6"/>
    <dgm:cxn modelId="{01411B3D-8A34-49B5-9188-53DAA6AA6224}" type="presOf" srcId="{824B9F0C-E044-4650-98D8-57A913A4A04C}" destId="{541525AA-40C8-4E69-85F7-4346736B420C}" srcOrd="0" destOrd="0" presId="urn:microsoft.com/office/officeart/2005/8/layout/hierarchy6"/>
    <dgm:cxn modelId="{3EB06F40-FC63-4180-9FD4-9B5D70EAFA04}" srcId="{1A3AFA12-6C14-4D8E-AAFE-2297F14249D4}" destId="{F1C8AC54-D7DB-4F28-868F-51C217FE1D9E}" srcOrd="0" destOrd="0" parTransId="{065CC06C-0624-4838-8C5C-6ED0487D7E84}" sibTransId="{AD280ED2-5F88-400E-900E-592AFE44F101}"/>
    <dgm:cxn modelId="{F2869B5D-BDCA-4BB4-A2D7-34B4080185A8}" type="presOf" srcId="{D383662A-563E-4583-9137-2F1FA66247AA}" destId="{05049987-06B3-4188-988B-64984C93B87D}" srcOrd="0" destOrd="0" presId="urn:microsoft.com/office/officeart/2005/8/layout/hierarchy6"/>
    <dgm:cxn modelId="{78404C43-98C1-4411-BE48-AAC679487FE7}" type="presOf" srcId="{7B4B8818-6919-400E-9C1F-C0F1E51D982B}" destId="{3DF97ECB-43AD-48F2-A260-B474685C37CC}" srcOrd="0" destOrd="0" presId="urn:microsoft.com/office/officeart/2005/8/layout/hierarchy6"/>
    <dgm:cxn modelId="{43E17143-2FFA-484B-BE55-9B1CB7ABFAB9}" type="presOf" srcId="{D5202C43-23EB-4225-8E9E-D92E857BD86C}" destId="{4B05E1E5-C199-413B-A244-D6D06B77579E}" srcOrd="0" destOrd="0" presId="urn:microsoft.com/office/officeart/2005/8/layout/hierarchy6"/>
    <dgm:cxn modelId="{4F409B43-24F6-4CAA-A997-80EC333E95F1}" type="presOf" srcId="{4564FC4C-CE9C-4CB6-9BDB-3F8D31079822}" destId="{C4EBE096-CC4D-4B25-AB11-A06B7B17A996}" srcOrd="0" destOrd="0" presId="urn:microsoft.com/office/officeart/2005/8/layout/hierarchy6"/>
    <dgm:cxn modelId="{99655944-B37E-4F90-BCD7-1E0B21EFF99E}" type="presOf" srcId="{10B76A95-25D7-4B96-B6AC-980DD1E04C5B}" destId="{78368ECF-3678-4A47-B052-430F2DFF529D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5010E944-7C05-491A-BE33-1EE677569A81}" srcId="{8727EFA1-9DE3-4438-B1B3-627379FE4A69}" destId="{10768DFC-E468-4B08-9018-148804CB67B5}" srcOrd="1" destOrd="0" parTransId="{2A91AF89-35DF-4E44-92D6-EB3EBF223C88}" sibTransId="{80FA6DC7-92DB-4C53-B23D-3DB66B0DE636}"/>
    <dgm:cxn modelId="{AAADE266-CF99-47E5-B18F-9B57A1A26A48}" type="presOf" srcId="{742FEB25-35CE-497E-8495-1A2DD03D9BFA}" destId="{5578AE78-8969-4740-8BD3-D78EA5A37F55}" srcOrd="0" destOrd="0" presId="urn:microsoft.com/office/officeart/2005/8/layout/hierarchy6"/>
    <dgm:cxn modelId="{2B876747-BE79-4926-A713-1D269859EFBE}" type="presOf" srcId="{01222266-62E9-40DC-AC7F-6F9FBD98D1A4}" destId="{20672E55-20CA-434C-9834-B063F466B5EF}" srcOrd="0" destOrd="0" presId="urn:microsoft.com/office/officeart/2005/8/layout/hierarchy6"/>
    <dgm:cxn modelId="{60918947-C3CA-4839-BD4C-8D3D10BF6357}" type="presOf" srcId="{43A6C9EB-D525-4A7B-A35D-D9D721069055}" destId="{DD029C74-E0C7-49BC-8DCC-C678EC94503E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FA351368-91DF-4B8C-AAE6-A5D916D302F9}" srcId="{6234AC8E-DB59-4557-93EA-2B8DDEA6B82D}" destId="{C1F86A0C-B72E-4408-B256-870C5E21CF05}" srcOrd="0" destOrd="0" parTransId="{42FB9D4D-E998-4BFD-BAE5-22F3EFD6C29C}" sibTransId="{0631B267-208E-4790-A2E3-5FEBB39D4D1F}"/>
    <dgm:cxn modelId="{F4B56348-D2C5-47AD-AC92-D470DC8F0110}" type="presOf" srcId="{3DCD0388-687D-4FB9-8B72-93D2FD2B8A41}" destId="{43C43814-D067-4344-BC06-E0494A7ACE35}" srcOrd="0" destOrd="0" presId="urn:microsoft.com/office/officeart/2005/8/layout/hierarchy6"/>
    <dgm:cxn modelId="{4C313C6B-B891-4D2D-8CBA-CFDF7D0982DB}" type="presOf" srcId="{B4E2A484-27F4-401F-9D78-8A32A2A2364F}" destId="{2FFEE098-341F-4503-9E58-39CF8C6C9C0F}" srcOrd="0" destOrd="0" presId="urn:microsoft.com/office/officeart/2005/8/layout/hierarchy6"/>
    <dgm:cxn modelId="{F3035C6B-F47A-4817-B712-0C884022969C}" type="presOf" srcId="{BFBB231E-D5EC-433F-9C0B-B0AE72B1FD41}" destId="{D233DA44-1E31-4D55-BFDE-F3EE6146C08B}" srcOrd="0" destOrd="0" presId="urn:microsoft.com/office/officeart/2005/8/layout/hierarchy6"/>
    <dgm:cxn modelId="{147E0A4C-7B8E-4AB1-9FFC-C387413311C9}" type="presOf" srcId="{CCC1696B-946F-4809-98A7-FC7B82BFA39F}" destId="{D12594F7-AFD2-4F2D-B756-931EE50C5E14}" srcOrd="0" destOrd="0" presId="urn:microsoft.com/office/officeart/2005/8/layout/hierarchy6"/>
    <dgm:cxn modelId="{38CC5D6C-ACC8-4DC2-B804-FBDEF65B3661}" type="presOf" srcId="{39C7F64A-1608-4C64-BABC-5C1D8D0D4424}" destId="{15214645-3089-4E62-8DB8-91A7390EB24F}" srcOrd="0" destOrd="0" presId="urn:microsoft.com/office/officeart/2005/8/layout/hierarchy6"/>
    <dgm:cxn modelId="{AC8E8B6F-25FE-499B-BC07-4BFC40B410EC}" type="presOf" srcId="{F89BD448-37D8-446B-B2E2-9129BD1D3C3E}" destId="{8966F828-2A26-4299-A0E2-0C48411BC890}" srcOrd="0" destOrd="0" presId="urn:microsoft.com/office/officeart/2005/8/layout/hierarchy6"/>
    <dgm:cxn modelId="{37EDB06F-2061-4C70-B28D-70A43D211518}" srcId="{FBB994A2-5EF2-4155-9452-FBB4E9C0E8D9}" destId="{CCC1696B-946F-4809-98A7-FC7B82BFA39F}" srcOrd="0" destOrd="0" parTransId="{482B6508-DE08-45E9-9BFC-74E2DF26B8D0}" sibTransId="{52A38583-1B2B-47DF-A4DF-70E9A3402B3F}"/>
    <dgm:cxn modelId="{C04ACB6F-C1F5-45B7-880A-B063F6CF246E}" type="presOf" srcId="{0E4D196A-C1F6-448B-A7AD-A9AE0AAC41F0}" destId="{9113063D-9F85-45E6-B3DC-87468AF9E930}" srcOrd="0" destOrd="0" presId="urn:microsoft.com/office/officeart/2005/8/layout/hierarchy6"/>
    <dgm:cxn modelId="{74DC4551-AEE4-4F57-8C64-A1BF5C509EA1}" srcId="{538D50D8-6550-45C7-BC83-F1BBE44B1436}" destId="{2DC18720-EACB-4A37-8027-F5917BAB3CFF}" srcOrd="0" destOrd="0" parTransId="{00C4CAC6-B661-49C0-B095-8BEB8D983805}" sibTransId="{A0F476C3-E747-431A-9EB9-0938CF695A39}"/>
    <dgm:cxn modelId="{68BB6852-B381-4A4E-806E-E91819FC2A62}" type="presOf" srcId="{FD194160-037A-4626-87BF-9D1BADCF28ED}" destId="{788B5F2A-AF5F-44A5-9244-8D7DDB45C888}" srcOrd="0" destOrd="0" presId="urn:microsoft.com/office/officeart/2005/8/layout/hierarchy6"/>
    <dgm:cxn modelId="{9F524952-E873-4B2A-8E80-3263E72B3298}" type="presOf" srcId="{8B9A5896-1E85-4DEE-984D-41B1136D3F98}" destId="{291070B5-0FC5-42D1-824C-DEE84164A16A}" srcOrd="0" destOrd="0" presId="urn:microsoft.com/office/officeart/2005/8/layout/hierarchy6"/>
    <dgm:cxn modelId="{6621E172-BECD-4944-B5D6-C89C9C06F457}" type="presOf" srcId="{0D0CC9B7-0F0A-44A2-B868-08C3F587D7B2}" destId="{D6BFA981-CD07-44E7-97DE-39E7D3EF7D45}" srcOrd="0" destOrd="0" presId="urn:microsoft.com/office/officeart/2005/8/layout/hierarchy6"/>
    <dgm:cxn modelId="{ABCB1053-6407-4CB8-95E8-2442A9BB523A}" type="presOf" srcId="{5DBAB88C-EC19-4997-976C-A0E9F41BCF10}" destId="{82829BBC-8994-4A90-B1AC-1DD9428131CA}" srcOrd="0" destOrd="0" presId="urn:microsoft.com/office/officeart/2005/8/layout/hierarchy6"/>
    <dgm:cxn modelId="{BF9F1653-57D9-4DF6-AD3E-6FAD4EC970D1}" srcId="{7508A16B-476A-4610-B742-52A78E0F0C00}" destId="{569E43CD-A3A7-469B-9AF6-A39AE1DB1AEB}" srcOrd="1" destOrd="0" parTransId="{33F1BC5E-2B5C-44CE-9C04-E88BE853C9EB}" sibTransId="{3E7393F0-8A92-43BC-84E9-1973C321D280}"/>
    <dgm:cxn modelId="{F7F37D73-BE5E-4AFB-885C-34495D9C7419}" srcId="{EB825152-16B8-43E7-A054-43631DFB1826}" destId="{8727EFA1-9DE3-4438-B1B3-627379FE4A69}" srcOrd="1" destOrd="0" parTransId="{733CDA3C-9BA6-4B8B-95AD-7620DB52C84E}" sibTransId="{B0663E4F-B145-4F0F-9FC4-00AF7A3967C7}"/>
    <dgm:cxn modelId="{B19C3354-D7D2-40BD-B23D-65F24226FA3B}" type="presOf" srcId="{62C3BF73-40AC-49E8-BE68-130C207B86D5}" destId="{3F0E2DCD-F4AC-4638-B235-B2A75317A7B3}" srcOrd="0" destOrd="0" presId="urn:microsoft.com/office/officeart/2005/8/layout/hierarchy6"/>
    <dgm:cxn modelId="{95636154-6303-48B5-B73C-F0A296577FDA}" srcId="{D383662A-563E-4583-9137-2F1FA66247AA}" destId="{B4E2A484-27F4-401F-9D78-8A32A2A2364F}" srcOrd="0" destOrd="0" parTransId="{B4EE8A35-E7EE-4897-9889-2E8884E29F83}" sibTransId="{5A6D8A75-D7BB-4B45-ACF7-1C848E69005F}"/>
    <dgm:cxn modelId="{9EEA7674-B143-48D5-B6DD-7F424FC57F0D}" type="presOf" srcId="{57DC5CB0-80A8-49B6-B744-0117443BFEAA}" destId="{DB54F502-F4AE-49C5-B180-D684CC348882}" srcOrd="0" destOrd="0" presId="urn:microsoft.com/office/officeart/2005/8/layout/hierarchy6"/>
    <dgm:cxn modelId="{F2C82676-8050-429B-A936-FE9AB87CBCAC}" srcId="{B09C680F-8269-4C8E-84B6-EC97FCBC6327}" destId="{3DCD0388-687D-4FB9-8B72-93D2FD2B8A41}" srcOrd="2" destOrd="0" parTransId="{39C7F64A-1608-4C64-BABC-5C1D8D0D4424}" sibTransId="{54F635CD-407E-4727-A1CC-5DEE48494C19}"/>
    <dgm:cxn modelId="{F2D37177-A06F-49F3-9FA5-B30760B16C21}" type="presOf" srcId="{12A2A77F-8AC1-4A61-940C-49EAA9AEFB95}" destId="{B097CA7E-9118-47E9-9563-E62D9912D107}" srcOrd="0" destOrd="0" presId="urn:microsoft.com/office/officeart/2005/8/layout/hierarchy6"/>
    <dgm:cxn modelId="{B5CD2459-81B5-4EE9-81A7-16AAC43306E6}" srcId="{BE4825F6-528B-460C-A80D-16C5E748452A}" destId="{8507B656-DC7F-42C3-BD80-A7AFC1DC248F}" srcOrd="0" destOrd="0" parTransId="{1814C7A1-9B66-4BE4-8920-6B11E67054A9}" sibTransId="{FEC00625-6860-478B-9F0C-01DC959A99CD}"/>
    <dgm:cxn modelId="{6CF3D55A-DD65-43B3-A6D5-C8816090EEEF}" type="presOf" srcId="{05D26A47-177B-4453-8DD8-1355E0305C58}" destId="{27D5C929-E4B7-4349-8FEB-936DE2BCB3DE}" srcOrd="0" destOrd="0" presId="urn:microsoft.com/office/officeart/2005/8/layout/hierarchy6"/>
    <dgm:cxn modelId="{5ABB6D7B-9FCC-438E-B2BA-AB9F5D4A769B}" type="presOf" srcId="{DF96E5BF-C1F8-4174-940F-610EE0AD5AD3}" destId="{43D041C2-6CB5-47C2-BAD9-2FBF13B58F76}" srcOrd="0" destOrd="0" presId="urn:microsoft.com/office/officeart/2005/8/layout/hierarchy6"/>
    <dgm:cxn modelId="{529C4E7B-1D9A-4F3A-B158-26964D784778}" type="presOf" srcId="{E7DDF842-F796-40E9-AE46-6463871F3EEA}" destId="{6E941E29-39F1-431B-A55F-044EC24C010F}" srcOrd="0" destOrd="0" presId="urn:microsoft.com/office/officeart/2005/8/layout/hierarchy6"/>
    <dgm:cxn modelId="{CC6E297C-3E5E-4A3A-95EC-6F02B4DA81D6}" srcId="{F70AC197-1B3B-4356-BD10-008E33B2AC4B}" destId="{4F52343D-E3F8-429B-8339-A266EB0FCE92}" srcOrd="0" destOrd="0" parTransId="{F89BD448-37D8-446B-B2E2-9129BD1D3C3E}" sibTransId="{99781214-02AF-4022-9083-B8C12D29A7D5}"/>
    <dgm:cxn modelId="{CB016F7E-412E-466C-9469-9417BFC4E424}" srcId="{6CC22F5E-D948-4514-9735-4CB93CDB9B97}" destId="{B09C680F-8269-4C8E-84B6-EC97FCBC6327}" srcOrd="0" destOrd="0" parTransId="{202268A9-478B-4E27-9593-82637CAF8428}" sibTransId="{60ED74D3-D855-44E1-9CD8-2EA40A0E8E2C}"/>
    <dgm:cxn modelId="{0F005884-47DB-4D8E-A2C3-5C3D4D087FD4}" srcId="{CCC1696B-946F-4809-98A7-FC7B82BFA39F}" destId="{B0B4DA10-2FBF-4DB5-9236-7D3F644CE3E6}" srcOrd="2" destOrd="0" parTransId="{F3FFD094-C180-425F-A58C-8C49766B04B1}" sibTransId="{85AF229E-03C7-40C8-8BAB-7BE7D3CBFE38}"/>
    <dgm:cxn modelId="{87649885-D3EC-4735-A97A-4863D9941431}" type="presOf" srcId="{DD55FAEF-B394-4B56-AB8B-32BBF81A4818}" destId="{0D55A12F-B05F-40C8-B222-6C339D275FB8}" srcOrd="0" destOrd="0" presId="urn:microsoft.com/office/officeart/2005/8/layout/hierarchy6"/>
    <dgm:cxn modelId="{02848A8D-7594-47AE-AA8C-9E52D68A39EE}" srcId="{05D26A47-177B-4453-8DD8-1355E0305C58}" destId="{E342F4EB-8F84-43D5-A6C1-B9CC06B72D1B}" srcOrd="1" destOrd="0" parTransId="{5DBAB88C-EC19-4997-976C-A0E9F41BCF10}" sibTransId="{BC9F180E-1E36-4C5E-B32F-81C176E6DC2C}"/>
    <dgm:cxn modelId="{C1D5D893-BB97-4DC9-B20A-953305439D73}" srcId="{05D26A47-177B-4453-8DD8-1355E0305C58}" destId="{B7CA906A-66B8-4A40-9C3B-9D3710692CF9}" srcOrd="2" destOrd="0" parTransId="{5DD95107-8AFD-4ACA-8706-D2677E023463}" sibTransId="{4F41AD2A-C887-447A-B408-7D2DDE5525EA}"/>
    <dgm:cxn modelId="{9544FE9B-95E5-472F-B8FF-6F1BC34E40C5}" type="presOf" srcId="{2DC18720-EACB-4A37-8027-F5917BAB3CFF}" destId="{2A288267-AC00-47F0-BABE-89845BAA2E5B}" srcOrd="0" destOrd="0" presId="urn:microsoft.com/office/officeart/2005/8/layout/hierarchy6"/>
    <dgm:cxn modelId="{040B809C-01A7-4704-9CD8-1B8C0870D8C6}" type="presOf" srcId="{1687086F-558E-4A24-AEDF-66603F7C61ED}" destId="{CE911EC9-EE5E-4CE4-89EF-AE765B5CFB9E}" srcOrd="0" destOrd="0" presId="urn:microsoft.com/office/officeart/2005/8/layout/hierarchy6"/>
    <dgm:cxn modelId="{E8DD1E9D-4E5C-49BA-82E7-FD41AC4F8011}" srcId="{CCC1696B-946F-4809-98A7-FC7B82BFA39F}" destId="{0AF09CDF-55B9-4FAD-873D-83C9918955C9}" srcOrd="1" destOrd="0" parTransId="{C258023F-4FE5-4DA3-8C45-81F16361AC57}" sibTransId="{5B6E8BCF-E9BD-4832-B651-096903F7A304}"/>
    <dgm:cxn modelId="{6B9A469D-E2F1-4C7D-8BD0-647DED57660D}" type="presOf" srcId="{E3E4D450-D933-40BD-830A-872F23FD08DB}" destId="{40C8CA1C-DD05-4932-A4B5-1BCB30A4634B}" srcOrd="0" destOrd="0" presId="urn:microsoft.com/office/officeart/2005/8/layout/hierarchy6"/>
    <dgm:cxn modelId="{96102E9E-EFF8-4869-98C7-42BE2CF2CB65}" type="presOf" srcId="{5DD95107-8AFD-4ACA-8706-D2677E023463}" destId="{DEDA82F0-8443-4EC5-B53A-7E528409CFAC}" srcOrd="0" destOrd="0" presId="urn:microsoft.com/office/officeart/2005/8/layout/hierarchy6"/>
    <dgm:cxn modelId="{BCEC4FA3-F2BF-4E1A-8AFD-3699D4D738A6}" type="presOf" srcId="{DDC3C93D-36F5-4D07-BDDE-E9E7F2E9BF71}" destId="{A6B7C22C-A16E-4FD2-9AA3-5E8275EC3007}" srcOrd="0" destOrd="0" presId="urn:microsoft.com/office/officeart/2005/8/layout/hierarchy6"/>
    <dgm:cxn modelId="{C68006A4-56A7-42EA-A13C-487D4A3AED2D}" type="presOf" srcId="{B4EE8A35-E7EE-4897-9889-2E8884E29F83}" destId="{3C484CCA-FF36-4E60-A885-2C899039E2BF}" srcOrd="0" destOrd="0" presId="urn:microsoft.com/office/officeart/2005/8/layout/hierarchy6"/>
    <dgm:cxn modelId="{0F5158A4-04F4-44C5-85D4-76D6F07714D7}" srcId="{852670B0-9A0E-49E4-A129-5715405A0569}" destId="{7508A16B-476A-4610-B742-52A78E0F0C00}" srcOrd="0" destOrd="0" parTransId="{F4105B26-0E67-43EC-B051-ABC784ABD985}" sibTransId="{B6F8C1DD-5A86-4D38-98D1-801E88CA39E0}"/>
    <dgm:cxn modelId="{743807A6-72FB-444D-871F-EA7E73209300}" srcId="{8727EFA1-9DE3-4438-B1B3-627379FE4A69}" destId="{AC309166-BA18-469B-BF1E-70CFA0AA1F69}" srcOrd="0" destOrd="0" parTransId="{FD194160-037A-4626-87BF-9D1BADCF28ED}" sibTransId="{62667151-E9A5-4D55-ABE1-A60DCD787B64}"/>
    <dgm:cxn modelId="{0AC9DDA9-B68F-4581-BAF5-0032FC22DC34}" type="presOf" srcId="{C51CF6EE-2A4C-4765-8CB8-BB2C6B095CF5}" destId="{166E1AE6-95D2-4317-8F7A-633A589A9B14}" srcOrd="0" destOrd="0" presId="urn:microsoft.com/office/officeart/2005/8/layout/hierarchy6"/>
    <dgm:cxn modelId="{07C2B1AB-490A-49F0-9E88-23E9237B40DB}" srcId="{AFB0998D-70C9-4308-A1B7-0E1D452B805D}" destId="{12A2A77F-8AC1-4A61-940C-49EAA9AEFB95}" srcOrd="1" destOrd="0" parTransId="{EE415F65-7858-4D4C-BDFF-34E05DFBDDDF}" sibTransId="{6641A005-9080-41FD-9E5F-C7013EE0B233}"/>
    <dgm:cxn modelId="{34063DAD-FA23-45BF-BCA3-996AEF5C4CD0}" type="presOf" srcId="{FBB994A2-5EF2-4155-9452-FBB4E9C0E8D9}" destId="{D3A97354-0B7E-4045-AD31-2F0697FAA0BC}" srcOrd="0" destOrd="0" presId="urn:microsoft.com/office/officeart/2005/8/layout/hierarchy6"/>
    <dgm:cxn modelId="{0C2EBCAD-5576-4561-9E57-CDFEED2FD514}" type="presOf" srcId="{7D08B1C4-2F82-4233-ADB6-451BA9C95F7D}" destId="{DF962C3A-F182-4D56-80E7-CBE791EF4767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4C174AB3-933E-4EEF-9721-E95AE7BC4546}" srcId="{1F0FDF9A-0045-4D3C-A01C-E8448C1B662D}" destId="{F70AC197-1B3B-4356-BD10-008E33B2AC4B}" srcOrd="0" destOrd="0" parTransId="{CDBD7E88-D4D5-41D3-89B4-901B19205E9D}" sibTransId="{7BAA515F-5E66-4F72-9D99-29F872360CF3}"/>
    <dgm:cxn modelId="{E0CC2AB4-6F54-4FFF-A98B-93FD7E4D98B6}" srcId="{75C6F36C-78C2-46D7-AA6C-6437E8761B1A}" destId="{05D26A47-177B-4453-8DD8-1355E0305C58}" srcOrd="0" destOrd="0" parTransId="{748E8390-D2FC-4289-8465-C75AF5F7CD8D}" sibTransId="{78F5EC37-2C4B-4C82-A979-13BD06A8F938}"/>
    <dgm:cxn modelId="{B0234DB7-581F-46FB-9534-5D7D8A38C254}" type="presOf" srcId="{E342F4EB-8F84-43D5-A6C1-B9CC06B72D1B}" destId="{E5B5A259-3F93-4B04-AE1D-D9EA42162BDE}" srcOrd="0" destOrd="0" presId="urn:microsoft.com/office/officeart/2005/8/layout/hierarchy6"/>
    <dgm:cxn modelId="{5243BAB7-F12A-4F6D-B969-FBB96889BE0D}" type="presOf" srcId="{F1C8AC54-D7DB-4F28-868F-51C217FE1D9E}" destId="{528395CE-7C27-481F-9F20-26350EEC4D7A}" srcOrd="0" destOrd="0" presId="urn:microsoft.com/office/officeart/2005/8/layout/hierarchy6"/>
    <dgm:cxn modelId="{C77460BA-5EF2-40DC-9132-B0F2B3EF6DC2}" type="presOf" srcId="{FBA26989-75E8-4938-A223-252116D2C800}" destId="{AC3D0E1F-D3B6-4205-95AA-39B9C9B2FED9}" srcOrd="0" destOrd="0" presId="urn:microsoft.com/office/officeart/2005/8/layout/hierarchy6"/>
    <dgm:cxn modelId="{BC6394BA-E48F-4707-AE87-9587C3E02E40}" type="presOf" srcId="{90591A5E-F9D1-4D5D-AD6D-C32220BD6B87}" destId="{14EE3F8A-EAB5-41D2-9EE0-E29648CFA963}" srcOrd="0" destOrd="0" presId="urn:microsoft.com/office/officeart/2005/8/layout/hierarchy6"/>
    <dgm:cxn modelId="{D83265BB-6DEF-4F2A-A88D-A0A434ACF1CA}" type="presOf" srcId="{202268A9-478B-4E27-9593-82637CAF8428}" destId="{9C870343-2711-4F56-9C1B-1655FB429AC0}" srcOrd="0" destOrd="0" presId="urn:microsoft.com/office/officeart/2005/8/layout/hierarchy6"/>
    <dgm:cxn modelId="{06062EBC-4EBF-4FCD-A6D3-52AAEF87A9F8}" type="presOf" srcId="{F4105B26-0E67-43EC-B051-ABC784ABD985}" destId="{CF9F49EA-0AEB-4E18-BE26-D836C12EE650}" srcOrd="0" destOrd="0" presId="urn:microsoft.com/office/officeart/2005/8/layout/hierarchy6"/>
    <dgm:cxn modelId="{76E5A2BC-0327-407B-8B04-FFB7C068F5B2}" type="presOf" srcId="{077585FC-B8F0-47A2-AB94-47A97F7DA06F}" destId="{7EADA0F0-8C98-4377-AC13-AED623A4A4CC}" srcOrd="0" destOrd="0" presId="urn:microsoft.com/office/officeart/2005/8/layout/hierarchy6"/>
    <dgm:cxn modelId="{B6CBFABD-E182-4B60-A8EC-24FD4559C878}" srcId="{C51CF6EE-2A4C-4765-8CB8-BB2C6B095CF5}" destId="{BFBB231E-D5EC-433F-9C0B-B0AE72B1FD41}" srcOrd="0" destOrd="0" parTransId="{D5202C43-23EB-4225-8E9E-D92E857BD86C}" sibTransId="{772F8C66-E315-4D2B-A591-5DBC635F4003}"/>
    <dgm:cxn modelId="{88EB27BE-F0E2-4AE2-9AC8-19B9BDE54B00}" type="presOf" srcId="{733CDA3C-9BA6-4B8B-95AD-7620DB52C84E}" destId="{84803EFE-2F31-4144-8EF2-7091412ABA56}" srcOrd="0" destOrd="0" presId="urn:microsoft.com/office/officeart/2005/8/layout/hierarchy6"/>
    <dgm:cxn modelId="{C382A3BE-C9DE-41FE-A83D-874357EB01E5}" type="presOf" srcId="{C1F86A0C-B72E-4408-B256-870C5E21CF05}" destId="{6A392A90-25E4-4734-B1F8-3A77AC4B650F}" srcOrd="0" destOrd="0" presId="urn:microsoft.com/office/officeart/2005/8/layout/hierarchy6"/>
    <dgm:cxn modelId="{B944BDC0-5AA2-4D72-8CE9-8AB44DAFE107}" type="presOf" srcId="{1F0FDF9A-0045-4D3C-A01C-E8448C1B662D}" destId="{5B4C7D4B-3D0C-4F22-8F47-6D23402F754F}" srcOrd="0" destOrd="0" presId="urn:microsoft.com/office/officeart/2005/8/layout/hierarchy6"/>
    <dgm:cxn modelId="{76B59EC1-A70C-4F4C-AD2B-9C503480EE90}" type="presOf" srcId="{09CABF14-B9E7-40D6-9CEF-83D814B9FEC8}" destId="{94B50839-F3AA-4CD1-BF4F-0DB09CF38B28}" srcOrd="0" destOrd="0" presId="urn:microsoft.com/office/officeart/2005/8/layout/hierarchy6"/>
    <dgm:cxn modelId="{A2BCA5C1-8A0A-4687-B185-C6A243EA838F}" srcId="{745FDCA1-A750-4CD1-B6FD-4FB54EED2D77}" destId="{6CC22F5E-D948-4514-9735-4CB93CDB9B97}" srcOrd="0" destOrd="0" parTransId="{77E20E7D-C9C9-4D66-A87F-6E6539F976D0}" sibTransId="{DDB4CA34-BB04-467F-8B68-B4560F49DE30}"/>
    <dgm:cxn modelId="{D4C49FC2-29FB-4D29-9839-BE5CDBF58F06}" type="presOf" srcId="{AC309166-BA18-469B-BF1E-70CFA0AA1F69}" destId="{39DA95D0-0E16-4C22-A49F-CC83CEE3B385}" srcOrd="0" destOrd="0" presId="urn:microsoft.com/office/officeart/2005/8/layout/hierarchy6"/>
    <dgm:cxn modelId="{76FBCAC2-D293-4BFF-97CA-4026E8CCA76C}" type="presOf" srcId="{7508A16B-476A-4610-B742-52A78E0F0C00}" destId="{C2277C36-5DF1-4810-9024-5377D7296FCF}" srcOrd="0" destOrd="0" presId="urn:microsoft.com/office/officeart/2005/8/layout/hierarchy6"/>
    <dgm:cxn modelId="{2DBAECC2-1D54-409A-B95A-43C34D0BE35F}" type="presOf" srcId="{75C6F36C-78C2-46D7-AA6C-6437E8761B1A}" destId="{D267AC4B-678A-45F6-BA6A-69625379B450}" srcOrd="0" destOrd="0" presId="urn:microsoft.com/office/officeart/2005/8/layout/hierarchy6"/>
    <dgm:cxn modelId="{ABFA6AC3-715F-4C25-8C0D-CC6FEBDD6175}" type="presOf" srcId="{473A9F3D-ECA6-4247-9067-703CEFA3F57E}" destId="{61947134-E52E-49AD-BA93-248A58E6613F}" srcOrd="0" destOrd="0" presId="urn:microsoft.com/office/officeart/2005/8/layout/hierarchy6"/>
    <dgm:cxn modelId="{3D445BC4-475F-46CB-88F1-21CA8F679E37}" srcId="{BCE5C51C-2575-4982-AC9C-89246357166F}" destId="{80358F26-FA40-4BB1-8E96-1E285FD8E6F7}" srcOrd="0" destOrd="0" parTransId="{7AC34799-E3A0-45A8-AD71-6718EAD70156}" sibTransId="{A962F1F7-6F18-459A-BEAA-7895EF758812}"/>
    <dgm:cxn modelId="{6AA08BC4-17A4-4C2B-BB63-D898B4D5D4A3}" type="presOf" srcId="{B7CA906A-66B8-4A40-9C3B-9D3710692CF9}" destId="{2E38484A-1EEA-4253-A515-9B1E44AA86B1}" srcOrd="0" destOrd="0" presId="urn:microsoft.com/office/officeart/2005/8/layout/hierarchy6"/>
    <dgm:cxn modelId="{5DCC9CC5-2AFE-4710-9518-1425791F4CF7}" type="presOf" srcId="{1A3AFA12-6C14-4D8E-AAFE-2297F14249D4}" destId="{C11797BE-F7CD-460A-B615-507AF0B03C6C}" srcOrd="0" destOrd="0" presId="urn:microsoft.com/office/officeart/2005/8/layout/hierarchy6"/>
    <dgm:cxn modelId="{95CF27C6-0F70-4AE3-B78A-4E89BDBBD7C6}" type="presOf" srcId="{B0B4DA10-2FBF-4DB5-9236-7D3F644CE3E6}" destId="{1F4A05A2-FB7C-4882-8966-3C5AD9BDEE2A}" srcOrd="0" destOrd="0" presId="urn:microsoft.com/office/officeart/2005/8/layout/hierarchy6"/>
    <dgm:cxn modelId="{95EBB4C6-B3FE-44A6-937E-700D9F899FD0}" type="presOf" srcId="{748E8390-D2FC-4289-8465-C75AF5F7CD8D}" destId="{4B4CDA90-089D-440B-80F4-817C442C968D}" srcOrd="0" destOrd="0" presId="urn:microsoft.com/office/officeart/2005/8/layout/hierarchy6"/>
    <dgm:cxn modelId="{9512D5C6-BECA-438D-8406-F693F4B21738}" srcId="{F70AC197-1B3B-4356-BD10-008E33B2AC4B}" destId="{6234AC8E-DB59-4557-93EA-2B8DDEA6B82D}" srcOrd="1" destOrd="0" parTransId="{7D3B5142-04EE-4177-9C6E-9661C1B47929}" sibTransId="{E13C0DCE-7039-44E0-A411-1C58F0425D7D}"/>
    <dgm:cxn modelId="{7504F0C7-C2E1-4578-AC1A-F05321EB2E8F}" type="presOf" srcId="{80358F26-FA40-4BB1-8E96-1E285FD8E6F7}" destId="{0FCFE2DE-49F4-447F-AB46-9F7E301E1592}" srcOrd="0" destOrd="0" presId="urn:microsoft.com/office/officeart/2005/8/layout/hierarchy6"/>
    <dgm:cxn modelId="{42EF1DC8-42F7-4517-A6C0-8F2D8DDECF72}" srcId="{C1F86A0C-B72E-4408-B256-870C5E21CF05}" destId="{D383662A-563E-4583-9137-2F1FA66247AA}" srcOrd="1" destOrd="0" parTransId="{7B4B8818-6919-400E-9C1F-C0F1E51D982B}" sibTransId="{A6B573DC-2277-4D16-9C2E-1E44498C955A}"/>
    <dgm:cxn modelId="{DDCDA3C9-67DA-4942-995C-88B59DBD0350}" srcId="{EB825152-16B8-43E7-A054-43631DFB1826}" destId="{0D0CC9B7-0F0A-44A2-B868-08C3F587D7B2}" srcOrd="0" destOrd="0" parTransId="{90591A5E-F9D1-4D5D-AD6D-C32220BD6B87}" sibTransId="{D18A1F23-D39D-4B3F-8B88-73001BE366AD}"/>
    <dgm:cxn modelId="{A50B28CA-8325-40CE-9AFB-03D291237B45}" type="presOf" srcId="{8BF7205C-5419-44F0-B547-C9AC0F3F8C20}" destId="{DAD8BD12-F033-4645-9ACF-2888A106C563}" srcOrd="0" destOrd="0" presId="urn:microsoft.com/office/officeart/2005/8/layout/hierarchy6"/>
    <dgm:cxn modelId="{2ECB93CA-BD47-4DA3-9A06-C3B18AE9AF7F}" type="presOf" srcId="{4F52343D-E3F8-429B-8339-A266EB0FCE92}" destId="{47095403-C816-4C8A-AAE7-8C6895A88DC0}" srcOrd="0" destOrd="0" presId="urn:microsoft.com/office/officeart/2005/8/layout/hierarchy6"/>
    <dgm:cxn modelId="{3F2B23CE-E3EF-4F22-B3B0-618A170642B1}" type="presOf" srcId="{745FDCA1-A750-4CD1-B6FD-4FB54EED2D77}" destId="{A18AAB0F-B27D-446C-82D1-E7E4182DCF8C}" srcOrd="0" destOrd="0" presId="urn:microsoft.com/office/officeart/2005/8/layout/hierarchy6"/>
    <dgm:cxn modelId="{FD0D0FCF-F35C-4B6B-A6CC-64708DAED2DD}" srcId="{2DC18720-EACB-4A37-8027-F5917BAB3CFF}" destId="{4C10E020-8CD4-4D67-AA16-3B190F263AE8}" srcOrd="0" destOrd="0" parTransId="{43A6C9EB-D525-4A7B-A35D-D9D721069055}" sibTransId="{63E7BB40-4249-444D-AFA9-71D832374D0F}"/>
    <dgm:cxn modelId="{0B42D7D0-2622-445D-95A2-9D5895C39D4F}" type="presOf" srcId="{0AF09CDF-55B9-4FAD-873D-83C9918955C9}" destId="{D141B05E-1158-427A-B760-B2D4B7883FA1}" srcOrd="0" destOrd="0" presId="urn:microsoft.com/office/officeart/2005/8/layout/hierarchy6"/>
    <dgm:cxn modelId="{D1F48AD2-BA7F-4B7C-A1AD-2D75CA52B65E}" srcId="{12A2A77F-8AC1-4A61-940C-49EAA9AEFB95}" destId="{EB825152-16B8-43E7-A054-43631DFB1826}" srcOrd="2" destOrd="0" parTransId="{0E4D196A-C1F6-448B-A7AD-A9AE0AAC41F0}" sibTransId="{D8A21743-319A-411A-8056-46250679A617}"/>
    <dgm:cxn modelId="{672205D5-F74F-402C-AF1D-BB8033C1724B}" srcId="{D383662A-563E-4583-9137-2F1FA66247AA}" destId="{C51CF6EE-2A4C-4765-8CB8-BB2C6B095CF5}" srcOrd="1" destOrd="0" parTransId="{2AD4EAF6-BBE5-4DFE-B84D-0653A83C7F7E}" sibTransId="{B1DC01B8-4EFD-4CB8-8B06-FBBEED5E98EC}"/>
    <dgm:cxn modelId="{066A19D6-987F-4CB2-98EC-68A296DE2F8D}" srcId="{8968ED5A-CD5F-4DB1-B3A0-5BB141FECCC0}" destId="{852670B0-9A0E-49E4-A129-5715405A0569}" srcOrd="1" destOrd="0" parTransId="{FBA26989-75E8-4938-A223-252116D2C800}" sibTransId="{8E67AAD6-A419-4891-A9FB-CCE6C3AB6D6A}"/>
    <dgm:cxn modelId="{D90C39D8-FBE1-4D5B-9154-6D4464FFFEA9}" type="presOf" srcId="{42FB9D4D-E998-4BFD-BAE5-22F3EFD6C29C}" destId="{3E194499-6CFC-4121-94C4-3288B52D8466}" srcOrd="0" destOrd="0" presId="urn:microsoft.com/office/officeart/2005/8/layout/hierarchy6"/>
    <dgm:cxn modelId="{3A0010D9-5CB8-4BE6-880E-D7BD09BE6E8B}" srcId="{80358F26-FA40-4BB1-8E96-1E285FD8E6F7}" destId="{538D50D8-6550-45C7-BC83-F1BBE44B1436}" srcOrd="1" destOrd="0" parTransId="{09CABF14-B9E7-40D6-9CEF-83D814B9FEC8}" sibTransId="{9A1927D9-5834-428E-A5B3-D899BB218899}"/>
    <dgm:cxn modelId="{26768FDA-A7CF-4DFB-BFCC-51007B44C5F3}" type="presOf" srcId="{EB825152-16B8-43E7-A054-43631DFB1826}" destId="{51634755-56A9-4A9C-BB79-A6DA95C6D4BC}" srcOrd="0" destOrd="0" presId="urn:microsoft.com/office/officeart/2005/8/layout/hierarchy6"/>
    <dgm:cxn modelId="{231610DD-FEB5-4EB7-93DB-F9BCED015E49}" type="presOf" srcId="{3AD482E9-F983-445B-AB6A-EFD0A438F81F}" destId="{1F43D402-D817-40FC-84B2-3D7AD1A36D9B}" srcOrd="0" destOrd="0" presId="urn:microsoft.com/office/officeart/2005/8/layout/hierarchy6"/>
    <dgm:cxn modelId="{EF55A6DE-2D92-4923-BE12-6CA457C3F61A}" type="presOf" srcId="{22D897BD-7930-4CCE-A6DF-4AF287778758}" destId="{E44CA128-B663-4CDF-BC42-F2A9B442D7CE}" srcOrd="0" destOrd="0" presId="urn:microsoft.com/office/officeart/2005/8/layout/hierarchy6"/>
    <dgm:cxn modelId="{4F18CCDE-AAC3-4934-82BE-58AE36CBF9A3}" type="presOf" srcId="{10768DFC-E468-4B08-9018-148804CB67B5}" destId="{AFC7408A-59AA-400A-AC79-C48E46E1413F}" srcOrd="0" destOrd="0" presId="urn:microsoft.com/office/officeart/2005/8/layout/hierarchy6"/>
    <dgm:cxn modelId="{77348FE4-6FF1-478C-A4CA-6841F3A16D95}" srcId="{12A2A77F-8AC1-4A61-940C-49EAA9AEFB95}" destId="{8968ED5A-CD5F-4DB1-B3A0-5BB141FECCC0}" srcOrd="4" destOrd="0" parTransId="{3AD482E9-F983-445B-AB6A-EFD0A438F81F}" sibTransId="{82174135-0241-494D-B8F9-B53B7E8A514E}"/>
    <dgm:cxn modelId="{C8DF5CE5-704F-477F-9E4B-0D01EAFD142A}" srcId="{80358F26-FA40-4BB1-8E96-1E285FD8E6F7}" destId="{62C3BF73-40AC-49E8-BE68-130C207B86D5}" srcOrd="0" destOrd="0" parTransId="{40976468-9357-40F9-B870-5B360A7F0D8D}" sibTransId="{63F93DAF-1237-40FE-9CBA-3A03754F825B}"/>
    <dgm:cxn modelId="{B46F7DE5-E527-4A68-802C-9E17048BEB05}" type="presOf" srcId="{40976468-9357-40F9-B870-5B360A7F0D8D}" destId="{D6DC861A-82DE-471E-A839-9C0D4CBC7E31}" srcOrd="0" destOrd="0" presId="urn:microsoft.com/office/officeart/2005/8/layout/hierarchy6"/>
    <dgm:cxn modelId="{1C11D7E5-2684-4428-94A5-E2DA73345D7E}" type="presOf" srcId="{4C10E020-8CD4-4D67-AA16-3B190F263AE8}" destId="{27ECE89C-BC7E-4440-B54B-3AC2AA701641}" srcOrd="0" destOrd="0" presId="urn:microsoft.com/office/officeart/2005/8/layout/hierarchy6"/>
    <dgm:cxn modelId="{92844DE7-31F2-47A2-B254-3C74B8B17661}" type="presOf" srcId="{8727EFA1-9DE3-4438-B1B3-627379FE4A69}" destId="{62F04815-34E1-40AB-8B1E-45326DE804CC}" srcOrd="0" destOrd="0" presId="urn:microsoft.com/office/officeart/2005/8/layout/hierarchy6"/>
    <dgm:cxn modelId="{04FE53E7-6646-45EA-A037-4FC95F314E7F}" srcId="{12A2A77F-8AC1-4A61-940C-49EAA9AEFB95}" destId="{6CBE2B78-2EBF-4558-85B3-AC32C303CCFD}" srcOrd="1" destOrd="0" parTransId="{4564FC4C-CE9C-4CB6-9BDB-3F8D31079822}" sibTransId="{CDFD0442-07DA-4FA0-B8D4-13C781159889}"/>
    <dgm:cxn modelId="{63DA37E8-C01E-4589-AE39-FEAC6452596F}" type="presOf" srcId="{8507B656-DC7F-42C3-BD80-A7AFC1DC248F}" destId="{62B1A004-8673-43E4-A15C-2B1D3A2A42AF}" srcOrd="0" destOrd="0" presId="urn:microsoft.com/office/officeart/2005/8/layout/hierarchy6"/>
    <dgm:cxn modelId="{DD087BE9-137E-4B71-B812-034F4EB30177}" srcId="{6CBE2B78-2EBF-4558-85B3-AC32C303CCFD}" destId="{1EC3E31C-1F04-4CB8-8EE4-E034A76138FB}" srcOrd="0" destOrd="0" parTransId="{29E2DB2F-2964-48F4-AA9C-1C213B1AB197}" sibTransId="{9287ACAA-7A9D-445D-95D6-900DB7205DA3}"/>
    <dgm:cxn modelId="{D91F77EB-0759-404E-BC53-685299023335}" srcId="{DF96E5BF-C1F8-4174-940F-610EE0AD5AD3}" destId="{15EF5FE2-F9DB-4BFD-B728-EB09582CD09C}" srcOrd="0" destOrd="0" parTransId="{E3E4D450-D933-40BD-830A-872F23FD08DB}" sibTransId="{9CA3A6F9-9E54-4797-9A6C-4F831C0A6D37}"/>
    <dgm:cxn modelId="{0D2A78EF-C744-4BD3-B7E8-EAE93A65FB19}" srcId="{AFB0998D-70C9-4308-A1B7-0E1D452B805D}" destId="{75C6F36C-78C2-46D7-AA6C-6437E8761B1A}" srcOrd="0" destOrd="0" parTransId="{6320F7E8-F8A1-47FB-90E6-033787494E52}" sibTransId="{0573AEA0-C3FE-4C1D-AFD4-0230E283A5F4}"/>
    <dgm:cxn modelId="{CB467BEF-FDA5-41CE-B18C-595677D2CA20}" type="presOf" srcId="{BB914547-729D-40F1-86DE-E92A8035410D}" destId="{158267C7-344A-43F4-A422-37578F8E0658}" srcOrd="0" destOrd="0" presId="urn:microsoft.com/office/officeart/2005/8/layout/hierarchy6"/>
    <dgm:cxn modelId="{704E72F1-86EC-458B-ABFB-5FD93705E3F0}" type="presOf" srcId="{6234AC8E-DB59-4557-93EA-2B8DDEA6B82D}" destId="{27D2E1D8-909E-4CA8-A930-0F8338A3DD93}" srcOrd="0" destOrd="0" presId="urn:microsoft.com/office/officeart/2005/8/layout/hierarchy6"/>
    <dgm:cxn modelId="{08D0A5F4-C2D5-4D45-8B3F-E59C2D45D9D8}" srcId="{8968ED5A-CD5F-4DB1-B3A0-5BB141FECCC0}" destId="{1F0FDF9A-0045-4D3C-A01C-E8448C1B662D}" srcOrd="0" destOrd="0" parTransId="{10B76A95-25D7-4B96-B6AC-980DD1E04C5B}" sibTransId="{42C63602-3807-424E-8C2D-15C6CFE62B41}"/>
    <dgm:cxn modelId="{13C36FF5-13AA-422D-ABE4-13B8411308F4}" type="presOf" srcId="{2AD4EAF6-BBE5-4DFE-B84D-0653A83C7F7E}" destId="{C007409D-AD9E-4C11-B4D5-B9882E97B138}" srcOrd="0" destOrd="0" presId="urn:microsoft.com/office/officeart/2005/8/layout/hierarchy6"/>
    <dgm:cxn modelId="{2AC7C4F5-0A98-4B90-8E92-40B50728EA31}" type="presOf" srcId="{6CBE2B78-2EBF-4558-85B3-AC32C303CCFD}" destId="{2FA1A9EC-A50A-4A56-8A97-8B36CF5A40C2}" srcOrd="0" destOrd="0" presId="urn:microsoft.com/office/officeart/2005/8/layout/hierarchy6"/>
    <dgm:cxn modelId="{BDBCC8F7-2566-40D7-B10E-AB197FAAFABE}" type="presOf" srcId="{BE4825F6-528B-460C-A80D-16C5E748452A}" destId="{F56D05C5-38E3-4B56-9AC0-787612522C4A}" srcOrd="0" destOrd="0" presId="urn:microsoft.com/office/officeart/2005/8/layout/hierarchy6"/>
    <dgm:cxn modelId="{FAA2D2F9-938D-467A-AB88-FE23365684A6}" type="presOf" srcId="{29E2DB2F-2964-48F4-AA9C-1C213B1AB197}" destId="{0FA26607-F213-4DB6-B760-EF8F6DD5E287}" srcOrd="0" destOrd="0" presId="urn:microsoft.com/office/officeart/2005/8/layout/hierarchy6"/>
    <dgm:cxn modelId="{59C8FFFA-C208-48AE-94B7-4AAC6AEDC6B3}" srcId="{B09C680F-8269-4C8E-84B6-EC97FCBC6327}" destId="{1A3AFA12-6C14-4D8E-AAFE-2297F14249D4}" srcOrd="0" destOrd="0" parTransId="{1C3C76AE-E941-4F3C-BE3A-3351A0001969}" sibTransId="{28CEA980-A826-4F93-92CD-D24AFC44A7CA}"/>
    <dgm:cxn modelId="{D6B82CFB-0B3A-41D0-BAD8-C97011DEE2C2}" srcId="{12A2A77F-8AC1-4A61-940C-49EAA9AEFB95}" destId="{BCE5C51C-2575-4982-AC9C-89246357166F}" srcOrd="3" destOrd="0" parTransId="{8B9A5896-1E85-4DEE-984D-41B1136D3F98}" sibTransId="{E007F8C8-12D3-424F-920C-AF1D0F52DE97}"/>
    <dgm:cxn modelId="{3316BEFC-5E2A-4A0F-A7AA-DCAD3E1D3863}" type="presOf" srcId="{F70AC197-1B3B-4356-BD10-008E33B2AC4B}" destId="{9382927D-EA77-4D4C-B54A-D7BFB6888C11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72E5FF33-EC16-4DB2-BB15-16C74BD08904}" type="presParOf" srcId="{D2A555DE-D166-4F16-93DA-74473FE37B47}" destId="{F658382F-C0EB-40D4-9BD1-D89D922818FA}" srcOrd="0" destOrd="0" presId="urn:microsoft.com/office/officeart/2005/8/layout/hierarchy6"/>
    <dgm:cxn modelId="{4BB11C8C-F254-42F5-A63B-9F6B531157A3}" type="presParOf" srcId="{D2A555DE-D166-4F16-93DA-74473FE37B47}" destId="{11313FF8-C80C-4ED0-8D2E-6BAF6DF5B5CC}" srcOrd="1" destOrd="0" presId="urn:microsoft.com/office/officeart/2005/8/layout/hierarchy6"/>
    <dgm:cxn modelId="{3F558DB0-B25E-413E-811D-5BB91AAD142C}" type="presParOf" srcId="{11313FF8-C80C-4ED0-8D2E-6BAF6DF5B5CC}" destId="{D267AC4B-678A-45F6-BA6A-69625379B450}" srcOrd="0" destOrd="0" presId="urn:microsoft.com/office/officeart/2005/8/layout/hierarchy6"/>
    <dgm:cxn modelId="{2A024CE8-CFC2-4187-A1E5-9B3B63BC8E3D}" type="presParOf" srcId="{11313FF8-C80C-4ED0-8D2E-6BAF6DF5B5CC}" destId="{1AF7F530-BE85-4B2D-AD10-360DD36B9318}" srcOrd="1" destOrd="0" presId="urn:microsoft.com/office/officeart/2005/8/layout/hierarchy6"/>
    <dgm:cxn modelId="{3D230634-9080-41E5-97D5-63AFC5829E6F}" type="presParOf" srcId="{1AF7F530-BE85-4B2D-AD10-360DD36B9318}" destId="{4B4CDA90-089D-440B-80F4-817C442C968D}" srcOrd="0" destOrd="0" presId="urn:microsoft.com/office/officeart/2005/8/layout/hierarchy6"/>
    <dgm:cxn modelId="{6573AAC9-CAA5-41B8-8C5E-9D074159038A}" type="presParOf" srcId="{1AF7F530-BE85-4B2D-AD10-360DD36B9318}" destId="{20EBECAD-ACC7-4B00-8B61-D4446954013A}" srcOrd="1" destOrd="0" presId="urn:microsoft.com/office/officeart/2005/8/layout/hierarchy6"/>
    <dgm:cxn modelId="{3A94CFAB-F9EA-47E1-AC92-F38868D06601}" type="presParOf" srcId="{20EBECAD-ACC7-4B00-8B61-D4446954013A}" destId="{27D5C929-E4B7-4349-8FEB-936DE2BCB3DE}" srcOrd="0" destOrd="0" presId="urn:microsoft.com/office/officeart/2005/8/layout/hierarchy6"/>
    <dgm:cxn modelId="{D0493548-22EE-49AF-AD88-FB8D0712ACC0}" type="presParOf" srcId="{20EBECAD-ACC7-4B00-8B61-D4446954013A}" destId="{16AB1B1C-3AE3-4389-8512-2E8B685CEF43}" srcOrd="1" destOrd="0" presId="urn:microsoft.com/office/officeart/2005/8/layout/hierarchy6"/>
    <dgm:cxn modelId="{4392D710-12A9-48E7-9336-2124D6C11821}" type="presParOf" srcId="{16AB1B1C-3AE3-4389-8512-2E8B685CEF43}" destId="{541525AA-40C8-4E69-85F7-4346736B420C}" srcOrd="0" destOrd="0" presId="urn:microsoft.com/office/officeart/2005/8/layout/hierarchy6"/>
    <dgm:cxn modelId="{8B6648D5-A744-4F12-B930-129FE62DF131}" type="presParOf" srcId="{16AB1B1C-3AE3-4389-8512-2E8B685CEF43}" destId="{28B7FABB-49A6-45D1-8501-E7724137BA29}" srcOrd="1" destOrd="0" presId="urn:microsoft.com/office/officeart/2005/8/layout/hierarchy6"/>
    <dgm:cxn modelId="{15E9AC8E-8DDE-49DA-819E-654DB6EDBED6}" type="presParOf" srcId="{28B7FABB-49A6-45D1-8501-E7724137BA29}" destId="{E44CA128-B663-4CDF-BC42-F2A9B442D7CE}" srcOrd="0" destOrd="0" presId="urn:microsoft.com/office/officeart/2005/8/layout/hierarchy6"/>
    <dgm:cxn modelId="{63A783E5-5092-49D8-ACFB-2D099FA80895}" type="presParOf" srcId="{28B7FABB-49A6-45D1-8501-E7724137BA29}" destId="{3D0356A6-D6D6-4E8C-9664-A73C25D4FCB4}" srcOrd="1" destOrd="0" presId="urn:microsoft.com/office/officeart/2005/8/layout/hierarchy6"/>
    <dgm:cxn modelId="{FAFF264A-F507-4843-AB93-32CE7ABAAF49}" type="presParOf" srcId="{16AB1B1C-3AE3-4389-8512-2E8B685CEF43}" destId="{82829BBC-8994-4A90-B1AC-1DD9428131CA}" srcOrd="2" destOrd="0" presId="urn:microsoft.com/office/officeart/2005/8/layout/hierarchy6"/>
    <dgm:cxn modelId="{E7D10FD9-3CB9-4306-8816-8B6AC01BB87E}" type="presParOf" srcId="{16AB1B1C-3AE3-4389-8512-2E8B685CEF43}" destId="{7DC7A68D-676F-4C58-A4BE-1FB8236577ED}" srcOrd="3" destOrd="0" presId="urn:microsoft.com/office/officeart/2005/8/layout/hierarchy6"/>
    <dgm:cxn modelId="{877FBAA5-0FF4-49E7-BCBB-7E906B53D6CE}" type="presParOf" srcId="{7DC7A68D-676F-4C58-A4BE-1FB8236577ED}" destId="{E5B5A259-3F93-4B04-AE1D-D9EA42162BDE}" srcOrd="0" destOrd="0" presId="urn:microsoft.com/office/officeart/2005/8/layout/hierarchy6"/>
    <dgm:cxn modelId="{F2978FFE-50AB-4A2D-A82E-49D6540318C7}" type="presParOf" srcId="{7DC7A68D-676F-4C58-A4BE-1FB8236577ED}" destId="{C48D7A3B-81DB-4229-8E5D-23B1DD67E410}" srcOrd="1" destOrd="0" presId="urn:microsoft.com/office/officeart/2005/8/layout/hierarchy6"/>
    <dgm:cxn modelId="{A2B0DE8B-52E5-405A-998D-85C8C6C59126}" type="presParOf" srcId="{16AB1B1C-3AE3-4389-8512-2E8B685CEF43}" destId="{DEDA82F0-8443-4EC5-B53A-7E528409CFAC}" srcOrd="4" destOrd="0" presId="urn:microsoft.com/office/officeart/2005/8/layout/hierarchy6"/>
    <dgm:cxn modelId="{558C3DBA-9945-4C72-8361-BEA3208720C7}" type="presParOf" srcId="{16AB1B1C-3AE3-4389-8512-2E8B685CEF43}" destId="{28048F60-5BAF-4435-9F23-4954699D5973}" srcOrd="5" destOrd="0" presId="urn:microsoft.com/office/officeart/2005/8/layout/hierarchy6"/>
    <dgm:cxn modelId="{1D5A58E6-11A3-4705-A987-5F3BF9BF1873}" type="presParOf" srcId="{28048F60-5BAF-4435-9F23-4954699D5973}" destId="{2E38484A-1EEA-4253-A515-9B1E44AA86B1}" srcOrd="0" destOrd="0" presId="urn:microsoft.com/office/officeart/2005/8/layout/hierarchy6"/>
    <dgm:cxn modelId="{35EB6665-1E46-448B-B911-6F48DCD5B3B8}" type="presParOf" srcId="{28048F60-5BAF-4435-9F23-4954699D5973}" destId="{F3DB6B40-B8B7-4626-BEA1-568EFAD314D8}" srcOrd="1" destOrd="0" presId="urn:microsoft.com/office/officeart/2005/8/layout/hierarchy6"/>
    <dgm:cxn modelId="{4FD390CC-51EF-495C-A4FB-754B5660764C}" type="presParOf" srcId="{D2A555DE-D166-4F16-93DA-74473FE37B47}" destId="{BE2B128F-E1F4-4B04-9533-1426930AD382}" srcOrd="2" destOrd="0" presId="urn:microsoft.com/office/officeart/2005/8/layout/hierarchy6"/>
    <dgm:cxn modelId="{ED1298ED-D294-4BC6-8A91-F025149E63BC}" type="presParOf" srcId="{D2A555DE-D166-4F16-93DA-74473FE37B47}" destId="{6633114A-780B-49BA-AE70-632ABFC0EB4B}" srcOrd="3" destOrd="0" presId="urn:microsoft.com/office/officeart/2005/8/layout/hierarchy6"/>
    <dgm:cxn modelId="{44EE76C3-EDA9-46AB-BDEE-E6864EF6AB30}" type="presParOf" srcId="{6633114A-780B-49BA-AE70-632ABFC0EB4B}" destId="{B097CA7E-9118-47E9-9563-E62D9912D107}" srcOrd="0" destOrd="0" presId="urn:microsoft.com/office/officeart/2005/8/layout/hierarchy6"/>
    <dgm:cxn modelId="{725D5720-7D20-4D9F-AF84-0BD7B86C2065}" type="presParOf" srcId="{6633114A-780B-49BA-AE70-632ABFC0EB4B}" destId="{2C2589B4-6646-4794-9012-F8E63A323384}" srcOrd="1" destOrd="0" presId="urn:microsoft.com/office/officeart/2005/8/layout/hierarchy6"/>
    <dgm:cxn modelId="{CF79F094-92FC-41D3-BC3D-D35E9C0A8748}" type="presParOf" srcId="{2C2589B4-6646-4794-9012-F8E63A323384}" destId="{20672E55-20CA-434C-9834-B063F466B5EF}" srcOrd="0" destOrd="0" presId="urn:microsoft.com/office/officeart/2005/8/layout/hierarchy6"/>
    <dgm:cxn modelId="{1C2984F4-5B46-49C5-B6BA-D2C3A0E48834}" type="presParOf" srcId="{2C2589B4-6646-4794-9012-F8E63A323384}" destId="{5D353ADE-5982-44A9-A94D-093B2FC49B42}" srcOrd="1" destOrd="0" presId="urn:microsoft.com/office/officeart/2005/8/layout/hierarchy6"/>
    <dgm:cxn modelId="{0F51BAD3-FC49-46B8-998A-3B8546693291}" type="presParOf" srcId="{5D353ADE-5982-44A9-A94D-093B2FC49B42}" destId="{D3A97354-0B7E-4045-AD31-2F0697FAA0BC}" srcOrd="0" destOrd="0" presId="urn:microsoft.com/office/officeart/2005/8/layout/hierarchy6"/>
    <dgm:cxn modelId="{CD435D50-B3BD-4392-8E2F-66E9F3187A38}" type="presParOf" srcId="{5D353ADE-5982-44A9-A94D-093B2FC49B42}" destId="{46F5914D-35CD-45D9-BAFD-B25C49A9BC44}" srcOrd="1" destOrd="0" presId="urn:microsoft.com/office/officeart/2005/8/layout/hierarchy6"/>
    <dgm:cxn modelId="{5268C962-F270-437E-90AE-F446A39DC77A}" type="presParOf" srcId="{46F5914D-35CD-45D9-BAFD-B25C49A9BC44}" destId="{6EC15DDC-603C-417C-9FCE-2081C76757C5}" srcOrd="0" destOrd="0" presId="urn:microsoft.com/office/officeart/2005/8/layout/hierarchy6"/>
    <dgm:cxn modelId="{75A9CD58-54A9-4ADE-BB96-47929C66EDF4}" type="presParOf" srcId="{46F5914D-35CD-45D9-BAFD-B25C49A9BC44}" destId="{CD15DE90-57B8-43E7-A6F4-53137D41CD4F}" srcOrd="1" destOrd="0" presId="urn:microsoft.com/office/officeart/2005/8/layout/hierarchy6"/>
    <dgm:cxn modelId="{D492D4DC-7587-4565-9FE0-F6D8CFDFC49B}" type="presParOf" srcId="{CD15DE90-57B8-43E7-A6F4-53137D41CD4F}" destId="{D12594F7-AFD2-4F2D-B756-931EE50C5E14}" srcOrd="0" destOrd="0" presId="urn:microsoft.com/office/officeart/2005/8/layout/hierarchy6"/>
    <dgm:cxn modelId="{72B11067-DD33-46AD-91F3-819339EC12C1}" type="presParOf" srcId="{CD15DE90-57B8-43E7-A6F4-53137D41CD4F}" destId="{3E99AD21-BAE8-4B7E-B1A4-0876FAC3ACD6}" srcOrd="1" destOrd="0" presId="urn:microsoft.com/office/officeart/2005/8/layout/hierarchy6"/>
    <dgm:cxn modelId="{084959AA-CD97-49B8-A748-54AE3DD2C0A5}" type="presParOf" srcId="{3E99AD21-BAE8-4B7E-B1A4-0876FAC3ACD6}" destId="{74C5335D-AAD7-4CA6-B137-A80DCEB77230}" srcOrd="0" destOrd="0" presId="urn:microsoft.com/office/officeart/2005/8/layout/hierarchy6"/>
    <dgm:cxn modelId="{4FD7BB89-69C7-4BF6-9CC3-6D91217BEA82}" type="presParOf" srcId="{3E99AD21-BAE8-4B7E-B1A4-0876FAC3ACD6}" destId="{70578E41-1C97-45EE-8556-2023E1082153}" srcOrd="1" destOrd="0" presId="urn:microsoft.com/office/officeart/2005/8/layout/hierarchy6"/>
    <dgm:cxn modelId="{E95884CE-ADDD-49BA-8040-15B1001661B4}" type="presParOf" srcId="{70578E41-1C97-45EE-8556-2023E1082153}" destId="{A70CE338-4340-4DFE-AAA6-BFEAE7A8C14F}" srcOrd="0" destOrd="0" presId="urn:microsoft.com/office/officeart/2005/8/layout/hierarchy6"/>
    <dgm:cxn modelId="{4B5F2E3E-45AE-4485-B15C-10A4FB119E94}" type="presParOf" srcId="{70578E41-1C97-45EE-8556-2023E1082153}" destId="{E852097E-31E3-4B86-99C9-68695EBC7CBA}" srcOrd="1" destOrd="0" presId="urn:microsoft.com/office/officeart/2005/8/layout/hierarchy6"/>
    <dgm:cxn modelId="{8C0C2E58-254B-41CF-A79F-DFE96E90A455}" type="presParOf" srcId="{3E99AD21-BAE8-4B7E-B1A4-0876FAC3ACD6}" destId="{1A49C9A2-EBCB-4BC4-83EC-1A7A512B90A1}" srcOrd="2" destOrd="0" presId="urn:microsoft.com/office/officeart/2005/8/layout/hierarchy6"/>
    <dgm:cxn modelId="{2FAA0F65-21A8-436A-830A-5340A55DB982}" type="presParOf" srcId="{3E99AD21-BAE8-4B7E-B1A4-0876FAC3ACD6}" destId="{197FEAE4-C0E9-40D3-A493-A53182A938BD}" srcOrd="3" destOrd="0" presId="urn:microsoft.com/office/officeart/2005/8/layout/hierarchy6"/>
    <dgm:cxn modelId="{C8FD3EFF-86DB-41A0-B5B1-9DF50FF4446E}" type="presParOf" srcId="{197FEAE4-C0E9-40D3-A493-A53182A938BD}" destId="{D141B05E-1158-427A-B760-B2D4B7883FA1}" srcOrd="0" destOrd="0" presId="urn:microsoft.com/office/officeart/2005/8/layout/hierarchy6"/>
    <dgm:cxn modelId="{6E773966-AB76-49ED-943A-23165CF2EADE}" type="presParOf" srcId="{197FEAE4-C0E9-40D3-A493-A53182A938BD}" destId="{9BCBE79A-DBB2-423F-8022-45F354A44683}" srcOrd="1" destOrd="0" presId="urn:microsoft.com/office/officeart/2005/8/layout/hierarchy6"/>
    <dgm:cxn modelId="{6F9D2E32-3B8E-4B30-94CE-4FA496AD7E3C}" type="presParOf" srcId="{3E99AD21-BAE8-4B7E-B1A4-0876FAC3ACD6}" destId="{DC5480F9-07DD-4195-B70C-A5A88A3A83AF}" srcOrd="4" destOrd="0" presId="urn:microsoft.com/office/officeart/2005/8/layout/hierarchy6"/>
    <dgm:cxn modelId="{1B613D4C-CCA2-4EC3-9331-48B46B19A234}" type="presParOf" srcId="{3E99AD21-BAE8-4B7E-B1A4-0876FAC3ACD6}" destId="{23D2AC98-880A-47D1-A1CF-142A900BB51D}" srcOrd="5" destOrd="0" presId="urn:microsoft.com/office/officeart/2005/8/layout/hierarchy6"/>
    <dgm:cxn modelId="{A038580F-1F62-4F1B-B6B4-02DAC36C96D4}" type="presParOf" srcId="{23D2AC98-880A-47D1-A1CF-142A900BB51D}" destId="{1F4A05A2-FB7C-4882-8966-3C5AD9BDEE2A}" srcOrd="0" destOrd="0" presId="urn:microsoft.com/office/officeart/2005/8/layout/hierarchy6"/>
    <dgm:cxn modelId="{60B1D5E9-09CC-403E-A773-F7080F05D6F2}" type="presParOf" srcId="{23D2AC98-880A-47D1-A1CF-142A900BB51D}" destId="{8A17B073-C670-4A6A-AD09-231D9FDC22B5}" srcOrd="1" destOrd="0" presId="urn:microsoft.com/office/officeart/2005/8/layout/hierarchy6"/>
    <dgm:cxn modelId="{8B86717D-681F-4902-B44A-81C43271FD07}" type="presParOf" srcId="{2C2589B4-6646-4794-9012-F8E63A323384}" destId="{C4EBE096-CC4D-4B25-AB11-A06B7B17A996}" srcOrd="2" destOrd="0" presId="urn:microsoft.com/office/officeart/2005/8/layout/hierarchy6"/>
    <dgm:cxn modelId="{21F12437-32D5-461B-A577-C8B364093573}" type="presParOf" srcId="{2C2589B4-6646-4794-9012-F8E63A323384}" destId="{DBAA87F1-91A7-4FF1-B37C-BB10BAF35547}" srcOrd="3" destOrd="0" presId="urn:microsoft.com/office/officeart/2005/8/layout/hierarchy6"/>
    <dgm:cxn modelId="{4F11E47F-EA8C-40B0-BBDF-CE01796C1B93}" type="presParOf" srcId="{DBAA87F1-91A7-4FF1-B37C-BB10BAF35547}" destId="{2FA1A9EC-A50A-4A56-8A97-8B36CF5A40C2}" srcOrd="0" destOrd="0" presId="urn:microsoft.com/office/officeart/2005/8/layout/hierarchy6"/>
    <dgm:cxn modelId="{222F9F35-48BC-4AE6-B8ED-4042DA232E86}" type="presParOf" srcId="{DBAA87F1-91A7-4FF1-B37C-BB10BAF35547}" destId="{55FAB83B-C4BF-436C-A7F0-353D448EB26C}" srcOrd="1" destOrd="0" presId="urn:microsoft.com/office/officeart/2005/8/layout/hierarchy6"/>
    <dgm:cxn modelId="{2F10191C-C352-4BEF-951E-EFB38D61B950}" type="presParOf" srcId="{55FAB83B-C4BF-436C-A7F0-353D448EB26C}" destId="{0FA26607-F213-4DB6-B760-EF8F6DD5E287}" srcOrd="0" destOrd="0" presId="urn:microsoft.com/office/officeart/2005/8/layout/hierarchy6"/>
    <dgm:cxn modelId="{5E0D0CE6-3641-4B66-8CC4-C4F05E19885C}" type="presParOf" srcId="{55FAB83B-C4BF-436C-A7F0-353D448EB26C}" destId="{3C1B2F7F-3C25-4FE2-9BCD-34226AD1970C}" srcOrd="1" destOrd="0" presId="urn:microsoft.com/office/officeart/2005/8/layout/hierarchy6"/>
    <dgm:cxn modelId="{6CA604C2-82A0-4E48-917B-17ACCF030D92}" type="presParOf" srcId="{3C1B2F7F-3C25-4FE2-9BCD-34226AD1970C}" destId="{8B9944A2-244F-4C24-A9DB-E9C97DC8555B}" srcOrd="0" destOrd="0" presId="urn:microsoft.com/office/officeart/2005/8/layout/hierarchy6"/>
    <dgm:cxn modelId="{E1D3BD3B-4F7D-4C8F-9F5C-BA5B8CEE0C94}" type="presParOf" srcId="{3C1B2F7F-3C25-4FE2-9BCD-34226AD1970C}" destId="{39F0E5DC-B82C-44B3-93E2-041DC424A0A2}" srcOrd="1" destOrd="0" presId="urn:microsoft.com/office/officeart/2005/8/layout/hierarchy6"/>
    <dgm:cxn modelId="{EFD97F63-AFEF-4C51-ABB7-D8C748C70340}" type="presParOf" srcId="{39F0E5DC-B82C-44B3-93E2-041DC424A0A2}" destId="{DF962C3A-F182-4D56-80E7-CBE791EF4767}" srcOrd="0" destOrd="0" presId="urn:microsoft.com/office/officeart/2005/8/layout/hierarchy6"/>
    <dgm:cxn modelId="{D265A826-8121-4A03-BA18-8A0B8C476F2F}" type="presParOf" srcId="{39F0E5DC-B82C-44B3-93E2-041DC424A0A2}" destId="{9799D9E7-9CFF-46CB-BDD9-0124E68EE788}" srcOrd="1" destOrd="0" presId="urn:microsoft.com/office/officeart/2005/8/layout/hierarchy6"/>
    <dgm:cxn modelId="{620F09CF-95FD-4AAC-A4B4-C2B17D630725}" type="presParOf" srcId="{9799D9E7-9CFF-46CB-BDD9-0124E68EE788}" destId="{D629985E-FEBF-4D60-8EBA-22D8C60FD6D4}" srcOrd="0" destOrd="0" presId="urn:microsoft.com/office/officeart/2005/8/layout/hierarchy6"/>
    <dgm:cxn modelId="{898EFFC0-BA59-4245-9457-735C6FAE3906}" type="presParOf" srcId="{9799D9E7-9CFF-46CB-BDD9-0124E68EE788}" destId="{5619A8FA-D37E-48A4-89AD-E2259FBDC3C2}" srcOrd="1" destOrd="0" presId="urn:microsoft.com/office/officeart/2005/8/layout/hierarchy6"/>
    <dgm:cxn modelId="{13F172AF-2B16-4897-8FCD-D0A6AD0125EB}" type="presParOf" srcId="{39F0E5DC-B82C-44B3-93E2-041DC424A0A2}" destId="{A6B7C22C-A16E-4FD2-9AA3-5E8275EC3007}" srcOrd="2" destOrd="0" presId="urn:microsoft.com/office/officeart/2005/8/layout/hierarchy6"/>
    <dgm:cxn modelId="{5F23D325-C7CB-4F70-B299-7779673877D7}" type="presParOf" srcId="{39F0E5DC-B82C-44B3-93E2-041DC424A0A2}" destId="{2AD8225F-F0D6-4267-B388-C66EB6ADD264}" srcOrd="3" destOrd="0" presId="urn:microsoft.com/office/officeart/2005/8/layout/hierarchy6"/>
    <dgm:cxn modelId="{9CF18380-D87D-4D24-A986-AEEB3393A176}" type="presParOf" srcId="{2AD8225F-F0D6-4267-B388-C66EB6ADD264}" destId="{DB54F502-F4AE-49C5-B180-D684CC348882}" srcOrd="0" destOrd="0" presId="urn:microsoft.com/office/officeart/2005/8/layout/hierarchy6"/>
    <dgm:cxn modelId="{BC64A9FA-C99D-414C-A22C-52080C573468}" type="presParOf" srcId="{2AD8225F-F0D6-4267-B388-C66EB6ADD264}" destId="{7706DBA5-6201-43E1-843F-F7A5B6EACAFD}" srcOrd="1" destOrd="0" presId="urn:microsoft.com/office/officeart/2005/8/layout/hierarchy6"/>
    <dgm:cxn modelId="{8C252CF3-217E-4795-967A-CD989C01327C}" type="presParOf" srcId="{2C2589B4-6646-4794-9012-F8E63A323384}" destId="{9113063D-9F85-45E6-B3DC-87468AF9E930}" srcOrd="4" destOrd="0" presId="urn:microsoft.com/office/officeart/2005/8/layout/hierarchy6"/>
    <dgm:cxn modelId="{94264257-54FE-4AD3-B10F-5DC25035B6CA}" type="presParOf" srcId="{2C2589B4-6646-4794-9012-F8E63A323384}" destId="{8ED406A3-A51B-4AD4-8D8D-D71ABF49EA19}" srcOrd="5" destOrd="0" presId="urn:microsoft.com/office/officeart/2005/8/layout/hierarchy6"/>
    <dgm:cxn modelId="{2B33EE70-C8CB-4C8E-BE0C-6EC93BB8A963}" type="presParOf" srcId="{8ED406A3-A51B-4AD4-8D8D-D71ABF49EA19}" destId="{51634755-56A9-4A9C-BB79-A6DA95C6D4BC}" srcOrd="0" destOrd="0" presId="urn:microsoft.com/office/officeart/2005/8/layout/hierarchy6"/>
    <dgm:cxn modelId="{813F67AA-ACFE-4C5D-9C38-92DD288661F3}" type="presParOf" srcId="{8ED406A3-A51B-4AD4-8D8D-D71ABF49EA19}" destId="{90382C6D-0D59-43E3-A582-797EA6C6BB40}" srcOrd="1" destOrd="0" presId="urn:microsoft.com/office/officeart/2005/8/layout/hierarchy6"/>
    <dgm:cxn modelId="{DDCAF1AC-5A74-4A0A-AB59-4E279DAD8665}" type="presParOf" srcId="{90382C6D-0D59-43E3-A582-797EA6C6BB40}" destId="{14EE3F8A-EAB5-41D2-9EE0-E29648CFA963}" srcOrd="0" destOrd="0" presId="urn:microsoft.com/office/officeart/2005/8/layout/hierarchy6"/>
    <dgm:cxn modelId="{97F158AF-1363-42BC-A355-95F2462EFFD2}" type="presParOf" srcId="{90382C6D-0D59-43E3-A582-797EA6C6BB40}" destId="{849B29B7-946A-4FD8-AE29-CB7913E4C54E}" srcOrd="1" destOrd="0" presId="urn:microsoft.com/office/officeart/2005/8/layout/hierarchy6"/>
    <dgm:cxn modelId="{BF7F418C-9D95-44AF-B118-4DC96A7E9BC4}" type="presParOf" srcId="{849B29B7-946A-4FD8-AE29-CB7913E4C54E}" destId="{D6BFA981-CD07-44E7-97DE-39E7D3EF7D45}" srcOrd="0" destOrd="0" presId="urn:microsoft.com/office/officeart/2005/8/layout/hierarchy6"/>
    <dgm:cxn modelId="{52791556-147D-4585-AD3C-B16CB96ADFB8}" type="presParOf" srcId="{849B29B7-946A-4FD8-AE29-CB7913E4C54E}" destId="{2EFE9B21-34B2-417A-A6D5-DBEA1B974B99}" srcOrd="1" destOrd="0" presId="urn:microsoft.com/office/officeart/2005/8/layout/hierarchy6"/>
    <dgm:cxn modelId="{F7434B1B-5E3D-4D64-AB7F-6A048496D55A}" type="presParOf" srcId="{90382C6D-0D59-43E3-A582-797EA6C6BB40}" destId="{84803EFE-2F31-4144-8EF2-7091412ABA56}" srcOrd="2" destOrd="0" presId="urn:microsoft.com/office/officeart/2005/8/layout/hierarchy6"/>
    <dgm:cxn modelId="{38CA6C31-91FD-46D7-9C3B-719666360948}" type="presParOf" srcId="{90382C6D-0D59-43E3-A582-797EA6C6BB40}" destId="{59C1913B-94BC-47D6-98BF-6F5DB5EF8843}" srcOrd="3" destOrd="0" presId="urn:microsoft.com/office/officeart/2005/8/layout/hierarchy6"/>
    <dgm:cxn modelId="{2B9CF2CA-15E4-4D8E-8261-FBFA99C81CE1}" type="presParOf" srcId="{59C1913B-94BC-47D6-98BF-6F5DB5EF8843}" destId="{62F04815-34E1-40AB-8B1E-45326DE804CC}" srcOrd="0" destOrd="0" presId="urn:microsoft.com/office/officeart/2005/8/layout/hierarchy6"/>
    <dgm:cxn modelId="{E0F3DB66-863B-4BB4-8498-F567F58AD57C}" type="presParOf" srcId="{59C1913B-94BC-47D6-98BF-6F5DB5EF8843}" destId="{78E44364-7489-4C0D-8C53-EEF377FC0390}" srcOrd="1" destOrd="0" presId="urn:microsoft.com/office/officeart/2005/8/layout/hierarchy6"/>
    <dgm:cxn modelId="{676F3083-015E-4D6A-B59D-B0EA41393948}" type="presParOf" srcId="{78E44364-7489-4C0D-8C53-EEF377FC0390}" destId="{788B5F2A-AF5F-44A5-9244-8D7DDB45C888}" srcOrd="0" destOrd="0" presId="urn:microsoft.com/office/officeart/2005/8/layout/hierarchy6"/>
    <dgm:cxn modelId="{4889EFBB-9A4E-438B-ABD6-C87182796D8A}" type="presParOf" srcId="{78E44364-7489-4C0D-8C53-EEF377FC0390}" destId="{FB40D4E3-8D42-456D-9C7A-BCCFA51315C8}" srcOrd="1" destOrd="0" presId="urn:microsoft.com/office/officeart/2005/8/layout/hierarchy6"/>
    <dgm:cxn modelId="{F38D6468-ABAF-40AC-81E5-16C99BF56729}" type="presParOf" srcId="{FB40D4E3-8D42-456D-9C7A-BCCFA51315C8}" destId="{39DA95D0-0E16-4C22-A49F-CC83CEE3B385}" srcOrd="0" destOrd="0" presId="urn:microsoft.com/office/officeart/2005/8/layout/hierarchy6"/>
    <dgm:cxn modelId="{1C945147-2907-4CA4-A025-AFE57E474B88}" type="presParOf" srcId="{FB40D4E3-8D42-456D-9C7A-BCCFA51315C8}" destId="{A74A3F16-602E-4C68-8D0C-1BA50F28C721}" srcOrd="1" destOrd="0" presId="urn:microsoft.com/office/officeart/2005/8/layout/hierarchy6"/>
    <dgm:cxn modelId="{405FD25C-B66B-4CC9-B8C6-7B3BC7C4FF31}" type="presParOf" srcId="{78E44364-7489-4C0D-8C53-EEF377FC0390}" destId="{976C036C-BFAC-4A18-B7CD-75A62EB738AC}" srcOrd="2" destOrd="0" presId="urn:microsoft.com/office/officeart/2005/8/layout/hierarchy6"/>
    <dgm:cxn modelId="{29F3FB79-5764-4C6D-ACB3-E9C553AD6D9A}" type="presParOf" srcId="{78E44364-7489-4C0D-8C53-EEF377FC0390}" destId="{B7A6EFD6-FC4E-47DA-A6A9-C80805A489C0}" srcOrd="3" destOrd="0" presId="urn:microsoft.com/office/officeart/2005/8/layout/hierarchy6"/>
    <dgm:cxn modelId="{5D96E205-6A65-44A4-B637-D0B0059CF6E8}" type="presParOf" srcId="{B7A6EFD6-FC4E-47DA-A6A9-C80805A489C0}" destId="{AFC7408A-59AA-400A-AC79-C48E46E1413F}" srcOrd="0" destOrd="0" presId="urn:microsoft.com/office/officeart/2005/8/layout/hierarchy6"/>
    <dgm:cxn modelId="{E2AFBE7B-F956-4815-BFA9-8E7534214028}" type="presParOf" srcId="{B7A6EFD6-FC4E-47DA-A6A9-C80805A489C0}" destId="{FF9F71D5-A436-4BBC-BE68-B7946FEA7120}" srcOrd="1" destOrd="0" presId="urn:microsoft.com/office/officeart/2005/8/layout/hierarchy6"/>
    <dgm:cxn modelId="{A6ADE37C-A01E-4780-BCC7-4FC4D789E92D}" type="presParOf" srcId="{2C2589B4-6646-4794-9012-F8E63A323384}" destId="{291070B5-0FC5-42D1-824C-DEE84164A16A}" srcOrd="6" destOrd="0" presId="urn:microsoft.com/office/officeart/2005/8/layout/hierarchy6"/>
    <dgm:cxn modelId="{67C8ED2E-91C3-4095-8288-B3ED6CF90123}" type="presParOf" srcId="{2C2589B4-6646-4794-9012-F8E63A323384}" destId="{CEBD3E20-7CB1-4E18-BF57-6AE50705D2E1}" srcOrd="7" destOrd="0" presId="urn:microsoft.com/office/officeart/2005/8/layout/hierarchy6"/>
    <dgm:cxn modelId="{2FC281C7-ED7F-49C1-A16E-E94FB90A2EEB}" type="presParOf" srcId="{CEBD3E20-7CB1-4E18-BF57-6AE50705D2E1}" destId="{F2B8A395-C748-4B87-BB0B-204A231D7E20}" srcOrd="0" destOrd="0" presId="urn:microsoft.com/office/officeart/2005/8/layout/hierarchy6"/>
    <dgm:cxn modelId="{8634D0EA-95F4-4F2C-90AF-D16776AF9C53}" type="presParOf" srcId="{CEBD3E20-7CB1-4E18-BF57-6AE50705D2E1}" destId="{025DF7DF-5AE6-4B4A-947E-0327AF481BBA}" srcOrd="1" destOrd="0" presId="urn:microsoft.com/office/officeart/2005/8/layout/hierarchy6"/>
    <dgm:cxn modelId="{44852364-EE78-4907-974E-73040A0C8B1B}" type="presParOf" srcId="{025DF7DF-5AE6-4B4A-947E-0327AF481BBA}" destId="{F87B46AC-3A3A-4620-AC91-A511AE1E710C}" srcOrd="0" destOrd="0" presId="urn:microsoft.com/office/officeart/2005/8/layout/hierarchy6"/>
    <dgm:cxn modelId="{0F5DC495-07CB-4E43-B649-82EBBE14ABF4}" type="presParOf" srcId="{025DF7DF-5AE6-4B4A-947E-0327AF481BBA}" destId="{E3AB5225-D696-4311-9B38-16BD1257AFE1}" srcOrd="1" destOrd="0" presId="urn:microsoft.com/office/officeart/2005/8/layout/hierarchy6"/>
    <dgm:cxn modelId="{3CEF14F4-1D44-4F19-A432-C8C9B1CAB175}" type="presParOf" srcId="{E3AB5225-D696-4311-9B38-16BD1257AFE1}" destId="{0FCFE2DE-49F4-447F-AB46-9F7E301E1592}" srcOrd="0" destOrd="0" presId="urn:microsoft.com/office/officeart/2005/8/layout/hierarchy6"/>
    <dgm:cxn modelId="{09341FE0-338B-4F70-81CE-903C9DBE3D5F}" type="presParOf" srcId="{E3AB5225-D696-4311-9B38-16BD1257AFE1}" destId="{10E5E57E-D67E-400D-8DFF-C13B26507E54}" srcOrd="1" destOrd="0" presId="urn:microsoft.com/office/officeart/2005/8/layout/hierarchy6"/>
    <dgm:cxn modelId="{444544F9-D44B-430B-B408-027F20A8CCF7}" type="presParOf" srcId="{10E5E57E-D67E-400D-8DFF-C13B26507E54}" destId="{D6DC861A-82DE-471E-A839-9C0D4CBC7E31}" srcOrd="0" destOrd="0" presId="urn:microsoft.com/office/officeart/2005/8/layout/hierarchy6"/>
    <dgm:cxn modelId="{AB8376A5-0141-4879-ABE5-3D0A45A96B84}" type="presParOf" srcId="{10E5E57E-D67E-400D-8DFF-C13B26507E54}" destId="{08A3731A-6574-43B5-AB8D-517BFEEE8298}" srcOrd="1" destOrd="0" presId="urn:microsoft.com/office/officeart/2005/8/layout/hierarchy6"/>
    <dgm:cxn modelId="{DA44E9CF-3D94-41F5-A085-E43B4D50BF1F}" type="presParOf" srcId="{08A3731A-6574-43B5-AB8D-517BFEEE8298}" destId="{3F0E2DCD-F4AC-4638-B235-B2A75317A7B3}" srcOrd="0" destOrd="0" presId="urn:microsoft.com/office/officeart/2005/8/layout/hierarchy6"/>
    <dgm:cxn modelId="{939E01B8-111D-4DAE-BE46-1502DD6FF5BB}" type="presParOf" srcId="{08A3731A-6574-43B5-AB8D-517BFEEE8298}" destId="{99CE3DDE-5042-4BD9-85EE-61D9676D55A8}" srcOrd="1" destOrd="0" presId="urn:microsoft.com/office/officeart/2005/8/layout/hierarchy6"/>
    <dgm:cxn modelId="{0406C593-7F66-4563-A802-20789EE81B92}" type="presParOf" srcId="{10E5E57E-D67E-400D-8DFF-C13B26507E54}" destId="{94B50839-F3AA-4CD1-BF4F-0DB09CF38B28}" srcOrd="2" destOrd="0" presId="urn:microsoft.com/office/officeart/2005/8/layout/hierarchy6"/>
    <dgm:cxn modelId="{BC3D3881-86EC-449D-9C71-88130C34906C}" type="presParOf" srcId="{10E5E57E-D67E-400D-8DFF-C13B26507E54}" destId="{BAFC5CD2-A524-41CC-AFA2-39D026D5C4E8}" srcOrd="3" destOrd="0" presId="urn:microsoft.com/office/officeart/2005/8/layout/hierarchy6"/>
    <dgm:cxn modelId="{7400B7B7-4FE1-4877-BFDD-73EA8AEC97F8}" type="presParOf" srcId="{BAFC5CD2-A524-41CC-AFA2-39D026D5C4E8}" destId="{60DDE67E-9F2D-4449-9C25-14BC6FE323F3}" srcOrd="0" destOrd="0" presId="urn:microsoft.com/office/officeart/2005/8/layout/hierarchy6"/>
    <dgm:cxn modelId="{4A6F2BAA-63BA-4E17-BAE2-5C9DF713C6EF}" type="presParOf" srcId="{BAFC5CD2-A524-41CC-AFA2-39D026D5C4E8}" destId="{21D83524-4652-48E0-93CC-77538B14097C}" srcOrd="1" destOrd="0" presId="urn:microsoft.com/office/officeart/2005/8/layout/hierarchy6"/>
    <dgm:cxn modelId="{ABE3D1F1-F813-4A39-BA40-0CCBF7897EBB}" type="presParOf" srcId="{21D83524-4652-48E0-93CC-77538B14097C}" destId="{4C89DAE0-8AF4-4BF7-9BDE-8087D11A7B9F}" srcOrd="0" destOrd="0" presId="urn:microsoft.com/office/officeart/2005/8/layout/hierarchy6"/>
    <dgm:cxn modelId="{DC6D9775-AFC6-4D9E-BEBF-917D5ED0511A}" type="presParOf" srcId="{21D83524-4652-48E0-93CC-77538B14097C}" destId="{B37A0D14-1B17-48CB-8722-7710910C3A72}" srcOrd="1" destOrd="0" presId="urn:microsoft.com/office/officeart/2005/8/layout/hierarchy6"/>
    <dgm:cxn modelId="{459AA8CC-D585-4B35-8FA1-651B43B0226E}" type="presParOf" srcId="{B37A0D14-1B17-48CB-8722-7710910C3A72}" destId="{2A288267-AC00-47F0-BABE-89845BAA2E5B}" srcOrd="0" destOrd="0" presId="urn:microsoft.com/office/officeart/2005/8/layout/hierarchy6"/>
    <dgm:cxn modelId="{07531D5E-C881-44B0-8834-769CD2892E3F}" type="presParOf" srcId="{B37A0D14-1B17-48CB-8722-7710910C3A72}" destId="{60BB7D92-D41B-4EE6-ADB6-F8E8675F1DB1}" srcOrd="1" destOrd="0" presId="urn:microsoft.com/office/officeart/2005/8/layout/hierarchy6"/>
    <dgm:cxn modelId="{F885D830-4E12-487D-8564-DEDB65BE09FA}" type="presParOf" srcId="{60BB7D92-D41B-4EE6-ADB6-F8E8675F1DB1}" destId="{DD029C74-E0C7-49BC-8DCC-C678EC94503E}" srcOrd="0" destOrd="0" presId="urn:microsoft.com/office/officeart/2005/8/layout/hierarchy6"/>
    <dgm:cxn modelId="{ABF290A0-540E-47C8-B830-011A4868430B}" type="presParOf" srcId="{60BB7D92-D41B-4EE6-ADB6-F8E8675F1DB1}" destId="{B479A7AF-B6A0-43FF-9599-BA725CACAE89}" srcOrd="1" destOrd="0" presId="urn:microsoft.com/office/officeart/2005/8/layout/hierarchy6"/>
    <dgm:cxn modelId="{2F1B1B4C-539F-47DB-B4DD-5B729A701FD1}" type="presParOf" srcId="{B479A7AF-B6A0-43FF-9599-BA725CACAE89}" destId="{27ECE89C-BC7E-4440-B54B-3AC2AA701641}" srcOrd="0" destOrd="0" presId="urn:microsoft.com/office/officeart/2005/8/layout/hierarchy6"/>
    <dgm:cxn modelId="{F9C3DE2F-8F7A-4FCD-8102-A5A3911A93AA}" type="presParOf" srcId="{B479A7AF-B6A0-43FF-9599-BA725CACAE89}" destId="{55BD431C-D7E6-452A-82B8-BC8926168F54}" srcOrd="1" destOrd="0" presId="urn:microsoft.com/office/officeart/2005/8/layout/hierarchy6"/>
    <dgm:cxn modelId="{03403410-5525-4AB9-899B-85DF5BE24B6D}" type="presParOf" srcId="{21D83524-4652-48E0-93CC-77538B14097C}" destId="{61947134-E52E-49AD-BA93-248A58E6613F}" srcOrd="2" destOrd="0" presId="urn:microsoft.com/office/officeart/2005/8/layout/hierarchy6"/>
    <dgm:cxn modelId="{D37CAA55-F543-46C1-8630-AEBCC2D000C3}" type="presParOf" srcId="{21D83524-4652-48E0-93CC-77538B14097C}" destId="{A5B9502B-A850-4AEC-9216-CE8E715A631F}" srcOrd="3" destOrd="0" presId="urn:microsoft.com/office/officeart/2005/8/layout/hierarchy6"/>
    <dgm:cxn modelId="{4C6AA85B-21A9-4D22-8384-9F894FD54308}" type="presParOf" srcId="{A5B9502B-A850-4AEC-9216-CE8E715A631F}" destId="{F56D05C5-38E3-4B56-9AC0-787612522C4A}" srcOrd="0" destOrd="0" presId="urn:microsoft.com/office/officeart/2005/8/layout/hierarchy6"/>
    <dgm:cxn modelId="{D30D0F4D-AD04-4FB4-9D42-3C4B03AFD9E6}" type="presParOf" srcId="{A5B9502B-A850-4AEC-9216-CE8E715A631F}" destId="{938EE6DA-D202-4A3C-82CB-A4F03D133393}" srcOrd="1" destOrd="0" presId="urn:microsoft.com/office/officeart/2005/8/layout/hierarchy6"/>
    <dgm:cxn modelId="{83704D89-1F86-4531-B068-A3A10A783D0C}" type="presParOf" srcId="{938EE6DA-D202-4A3C-82CB-A4F03D133393}" destId="{BA90D634-24F9-4233-8743-BAA152F85055}" srcOrd="0" destOrd="0" presId="urn:microsoft.com/office/officeart/2005/8/layout/hierarchy6"/>
    <dgm:cxn modelId="{091C216D-E967-4820-A8F6-EB15090E397E}" type="presParOf" srcId="{938EE6DA-D202-4A3C-82CB-A4F03D133393}" destId="{C330C8B2-680A-43F4-998E-C13B834743E7}" srcOrd="1" destOrd="0" presId="urn:microsoft.com/office/officeart/2005/8/layout/hierarchy6"/>
    <dgm:cxn modelId="{27DABEA6-83B5-4230-BB90-439BF8D0C2A1}" type="presParOf" srcId="{C330C8B2-680A-43F4-998E-C13B834743E7}" destId="{62B1A004-8673-43E4-A15C-2B1D3A2A42AF}" srcOrd="0" destOrd="0" presId="urn:microsoft.com/office/officeart/2005/8/layout/hierarchy6"/>
    <dgm:cxn modelId="{2EB4156D-0807-4FD6-A049-B1776913B8D0}" type="presParOf" srcId="{C330C8B2-680A-43F4-998E-C13B834743E7}" destId="{1D39D99A-311D-41FA-90BB-577D75E92FF9}" srcOrd="1" destOrd="0" presId="urn:microsoft.com/office/officeart/2005/8/layout/hierarchy6"/>
    <dgm:cxn modelId="{C34EB980-BC80-4AA4-9929-36A38116CCD5}" type="presParOf" srcId="{2C2589B4-6646-4794-9012-F8E63A323384}" destId="{1F43D402-D817-40FC-84B2-3D7AD1A36D9B}" srcOrd="8" destOrd="0" presId="urn:microsoft.com/office/officeart/2005/8/layout/hierarchy6"/>
    <dgm:cxn modelId="{3904F12E-AD24-4472-AC62-91C853987C44}" type="presParOf" srcId="{2C2589B4-6646-4794-9012-F8E63A323384}" destId="{9E2F1A32-094D-4601-BDB8-C0CA8AF4AD69}" srcOrd="9" destOrd="0" presId="urn:microsoft.com/office/officeart/2005/8/layout/hierarchy6"/>
    <dgm:cxn modelId="{58BC6765-DA31-4C36-B750-7CFC24079337}" type="presParOf" srcId="{9E2F1A32-094D-4601-BDB8-C0CA8AF4AD69}" destId="{93308449-5ED6-4B7F-801A-BCD0F6E0F259}" srcOrd="0" destOrd="0" presId="urn:microsoft.com/office/officeart/2005/8/layout/hierarchy6"/>
    <dgm:cxn modelId="{05436CEF-FCE1-4AF1-8405-23F689DDD730}" type="presParOf" srcId="{9E2F1A32-094D-4601-BDB8-C0CA8AF4AD69}" destId="{F7DDBC14-9E74-4E1D-B522-0DBFD5D99D9C}" srcOrd="1" destOrd="0" presId="urn:microsoft.com/office/officeart/2005/8/layout/hierarchy6"/>
    <dgm:cxn modelId="{4E79CBDD-A0A5-4669-814D-9A35D7F5BA1B}" type="presParOf" srcId="{F7DDBC14-9E74-4E1D-B522-0DBFD5D99D9C}" destId="{78368ECF-3678-4A47-B052-430F2DFF529D}" srcOrd="0" destOrd="0" presId="urn:microsoft.com/office/officeart/2005/8/layout/hierarchy6"/>
    <dgm:cxn modelId="{66585631-6D03-4D85-8B3A-040A4E0A4112}" type="presParOf" srcId="{F7DDBC14-9E74-4E1D-B522-0DBFD5D99D9C}" destId="{F5F0ABBE-7075-4516-B27B-28A57EDB75F7}" srcOrd="1" destOrd="0" presId="urn:microsoft.com/office/officeart/2005/8/layout/hierarchy6"/>
    <dgm:cxn modelId="{359547BD-680E-4358-A76A-D684CCE8E835}" type="presParOf" srcId="{F5F0ABBE-7075-4516-B27B-28A57EDB75F7}" destId="{5B4C7D4B-3D0C-4F22-8F47-6D23402F754F}" srcOrd="0" destOrd="0" presId="urn:microsoft.com/office/officeart/2005/8/layout/hierarchy6"/>
    <dgm:cxn modelId="{11F960DE-9661-4D80-A032-91F2ACDED53E}" type="presParOf" srcId="{F5F0ABBE-7075-4516-B27B-28A57EDB75F7}" destId="{2850D372-79A5-40FC-A3CD-24EC1B85A59B}" srcOrd="1" destOrd="0" presId="urn:microsoft.com/office/officeart/2005/8/layout/hierarchy6"/>
    <dgm:cxn modelId="{66335A91-4A87-462F-A07E-5869E1AED567}" type="presParOf" srcId="{2850D372-79A5-40FC-A3CD-24EC1B85A59B}" destId="{A650376A-3BE8-4A8F-B9A9-6EC18767E00D}" srcOrd="0" destOrd="0" presId="urn:microsoft.com/office/officeart/2005/8/layout/hierarchy6"/>
    <dgm:cxn modelId="{DBDD6984-FD46-42B5-ADA3-6E37AD3EFD51}" type="presParOf" srcId="{2850D372-79A5-40FC-A3CD-24EC1B85A59B}" destId="{020DCCD2-7402-4359-81D2-5EB11F4FD6CD}" srcOrd="1" destOrd="0" presId="urn:microsoft.com/office/officeart/2005/8/layout/hierarchy6"/>
    <dgm:cxn modelId="{4969FD2B-DD34-46C5-BAF9-9F3250514D40}" type="presParOf" srcId="{020DCCD2-7402-4359-81D2-5EB11F4FD6CD}" destId="{9382927D-EA77-4D4C-B54A-D7BFB6888C11}" srcOrd="0" destOrd="0" presId="urn:microsoft.com/office/officeart/2005/8/layout/hierarchy6"/>
    <dgm:cxn modelId="{400CDDD0-2B24-4B89-9EC0-13A6A275E72D}" type="presParOf" srcId="{020DCCD2-7402-4359-81D2-5EB11F4FD6CD}" destId="{F9022786-FF17-4217-936C-309FABD92566}" srcOrd="1" destOrd="0" presId="urn:microsoft.com/office/officeart/2005/8/layout/hierarchy6"/>
    <dgm:cxn modelId="{E4570400-2AE5-4A9E-B585-9802C76294FA}" type="presParOf" srcId="{F9022786-FF17-4217-936C-309FABD92566}" destId="{8966F828-2A26-4299-A0E2-0C48411BC890}" srcOrd="0" destOrd="0" presId="urn:microsoft.com/office/officeart/2005/8/layout/hierarchy6"/>
    <dgm:cxn modelId="{42148169-1990-4C1E-B4EE-51BCF3E94C4C}" type="presParOf" srcId="{F9022786-FF17-4217-936C-309FABD92566}" destId="{B8D6E7E9-6A95-4B89-A940-833F9933253E}" srcOrd="1" destOrd="0" presId="urn:microsoft.com/office/officeart/2005/8/layout/hierarchy6"/>
    <dgm:cxn modelId="{F0501269-5320-4D5D-A7EA-FD888FE92080}" type="presParOf" srcId="{B8D6E7E9-6A95-4B89-A940-833F9933253E}" destId="{47095403-C816-4C8A-AAE7-8C6895A88DC0}" srcOrd="0" destOrd="0" presId="urn:microsoft.com/office/officeart/2005/8/layout/hierarchy6"/>
    <dgm:cxn modelId="{FCE64F7D-08B6-4F55-96DB-9EE7D5A3C83B}" type="presParOf" srcId="{B8D6E7E9-6A95-4B89-A940-833F9933253E}" destId="{FBDE361B-85EB-4D10-BF98-11330D66DE69}" srcOrd="1" destOrd="0" presId="urn:microsoft.com/office/officeart/2005/8/layout/hierarchy6"/>
    <dgm:cxn modelId="{9007F8C1-EDAC-4434-965F-4BDDF02D496A}" type="presParOf" srcId="{F9022786-FF17-4217-936C-309FABD92566}" destId="{24A7D8B2-12CE-46A8-9577-CC079118295F}" srcOrd="2" destOrd="0" presId="urn:microsoft.com/office/officeart/2005/8/layout/hierarchy6"/>
    <dgm:cxn modelId="{D97B3D7E-D86D-4426-9FA5-364A32643756}" type="presParOf" srcId="{F9022786-FF17-4217-936C-309FABD92566}" destId="{F5A190F1-AD2D-4006-BA47-26FD06995D11}" srcOrd="3" destOrd="0" presId="urn:microsoft.com/office/officeart/2005/8/layout/hierarchy6"/>
    <dgm:cxn modelId="{67CBE862-ED57-4B48-B1DA-71BDA446FEC7}" type="presParOf" srcId="{F5A190F1-AD2D-4006-BA47-26FD06995D11}" destId="{27D2E1D8-909E-4CA8-A930-0F8338A3DD93}" srcOrd="0" destOrd="0" presId="urn:microsoft.com/office/officeart/2005/8/layout/hierarchy6"/>
    <dgm:cxn modelId="{E0D6AFBD-4168-42B9-BF1A-92BE95E6205C}" type="presParOf" srcId="{F5A190F1-AD2D-4006-BA47-26FD06995D11}" destId="{AF4E8110-CBA3-4332-BD73-5BDFF0BC6D54}" srcOrd="1" destOrd="0" presId="urn:microsoft.com/office/officeart/2005/8/layout/hierarchy6"/>
    <dgm:cxn modelId="{592AFBDC-3702-466B-8823-5028A1D47C29}" type="presParOf" srcId="{AF4E8110-CBA3-4332-BD73-5BDFF0BC6D54}" destId="{3E194499-6CFC-4121-94C4-3288B52D8466}" srcOrd="0" destOrd="0" presId="urn:microsoft.com/office/officeart/2005/8/layout/hierarchy6"/>
    <dgm:cxn modelId="{C9503FEA-7FA5-42B3-B517-D5BCE6A8D914}" type="presParOf" srcId="{AF4E8110-CBA3-4332-BD73-5BDFF0BC6D54}" destId="{E910B97B-3813-4FBF-B681-28382C952631}" srcOrd="1" destOrd="0" presId="urn:microsoft.com/office/officeart/2005/8/layout/hierarchy6"/>
    <dgm:cxn modelId="{DB2ADAF5-76F4-4E0D-A79C-CEAABBBA20F1}" type="presParOf" srcId="{E910B97B-3813-4FBF-B681-28382C952631}" destId="{6A392A90-25E4-4734-B1F8-3A77AC4B650F}" srcOrd="0" destOrd="0" presId="urn:microsoft.com/office/officeart/2005/8/layout/hierarchy6"/>
    <dgm:cxn modelId="{4352C6FA-B114-42AE-95FD-EAD8DD48FD0E}" type="presParOf" srcId="{E910B97B-3813-4FBF-B681-28382C952631}" destId="{2650D1A7-AC65-4EEE-930B-D9967D4FD717}" srcOrd="1" destOrd="0" presId="urn:microsoft.com/office/officeart/2005/8/layout/hierarchy6"/>
    <dgm:cxn modelId="{3391ED73-AE08-402D-95C0-08597349064B}" type="presParOf" srcId="{2650D1A7-AC65-4EEE-930B-D9967D4FD717}" destId="{5578AE78-8969-4740-8BD3-D78EA5A37F55}" srcOrd="0" destOrd="0" presId="urn:microsoft.com/office/officeart/2005/8/layout/hierarchy6"/>
    <dgm:cxn modelId="{DBDE8C0E-0588-49CF-87FC-5FDDF6D0F68A}" type="presParOf" srcId="{2650D1A7-AC65-4EEE-930B-D9967D4FD717}" destId="{11D69607-411F-489D-8D46-38499D32C5DD}" srcOrd="1" destOrd="0" presId="urn:microsoft.com/office/officeart/2005/8/layout/hierarchy6"/>
    <dgm:cxn modelId="{678D2674-9706-4C54-8842-11FF4526947B}" type="presParOf" srcId="{11D69607-411F-489D-8D46-38499D32C5DD}" destId="{7EADA0F0-8C98-4377-AC13-AED623A4A4CC}" srcOrd="0" destOrd="0" presId="urn:microsoft.com/office/officeart/2005/8/layout/hierarchy6"/>
    <dgm:cxn modelId="{7734684B-CBEA-44FF-975E-C9FAC0BBF6E4}" type="presParOf" srcId="{11D69607-411F-489D-8D46-38499D32C5DD}" destId="{0BAE61DB-E310-4628-BBC4-E8B41093CD53}" srcOrd="1" destOrd="0" presId="urn:microsoft.com/office/officeart/2005/8/layout/hierarchy6"/>
    <dgm:cxn modelId="{C0762E43-66F9-44C6-9727-D9DF9A6E5CB2}" type="presParOf" srcId="{2650D1A7-AC65-4EEE-930B-D9967D4FD717}" destId="{3DF97ECB-43AD-48F2-A260-B474685C37CC}" srcOrd="2" destOrd="0" presId="urn:microsoft.com/office/officeart/2005/8/layout/hierarchy6"/>
    <dgm:cxn modelId="{3F735B3A-3768-4160-9E34-A67D5B4F2414}" type="presParOf" srcId="{2650D1A7-AC65-4EEE-930B-D9967D4FD717}" destId="{CE7B51B6-6A8E-4613-BCE2-0FBAA4DCD80E}" srcOrd="3" destOrd="0" presId="urn:microsoft.com/office/officeart/2005/8/layout/hierarchy6"/>
    <dgm:cxn modelId="{59546753-EA1F-4CEE-80CD-A895F2C766C8}" type="presParOf" srcId="{CE7B51B6-6A8E-4613-BCE2-0FBAA4DCD80E}" destId="{05049987-06B3-4188-988B-64984C93B87D}" srcOrd="0" destOrd="0" presId="urn:microsoft.com/office/officeart/2005/8/layout/hierarchy6"/>
    <dgm:cxn modelId="{B7D37E3F-9AAC-4A41-922E-818F47E751B5}" type="presParOf" srcId="{CE7B51B6-6A8E-4613-BCE2-0FBAA4DCD80E}" destId="{DE1A216B-B17D-46DC-8E36-E13519705E12}" srcOrd="1" destOrd="0" presId="urn:microsoft.com/office/officeart/2005/8/layout/hierarchy6"/>
    <dgm:cxn modelId="{0EBA66C8-9673-4C6A-9B1A-A0988F5F19F1}" type="presParOf" srcId="{DE1A216B-B17D-46DC-8E36-E13519705E12}" destId="{3C484CCA-FF36-4E60-A885-2C899039E2BF}" srcOrd="0" destOrd="0" presId="urn:microsoft.com/office/officeart/2005/8/layout/hierarchy6"/>
    <dgm:cxn modelId="{160BDFA9-B63E-4369-84ED-942F5188DBBC}" type="presParOf" srcId="{DE1A216B-B17D-46DC-8E36-E13519705E12}" destId="{5B048554-E94F-441F-A78E-FA92B6013150}" srcOrd="1" destOrd="0" presId="urn:microsoft.com/office/officeart/2005/8/layout/hierarchy6"/>
    <dgm:cxn modelId="{2848395B-8C44-49FD-BB99-D6F0FF50B8A9}" type="presParOf" srcId="{5B048554-E94F-441F-A78E-FA92B6013150}" destId="{2FFEE098-341F-4503-9E58-39CF8C6C9C0F}" srcOrd="0" destOrd="0" presId="urn:microsoft.com/office/officeart/2005/8/layout/hierarchy6"/>
    <dgm:cxn modelId="{36D4BCA2-0BAB-464D-95C1-C5D32E93661F}" type="presParOf" srcId="{5B048554-E94F-441F-A78E-FA92B6013150}" destId="{C0DBC813-431C-4A43-A2EE-00D875674BEE}" srcOrd="1" destOrd="0" presId="urn:microsoft.com/office/officeart/2005/8/layout/hierarchy6"/>
    <dgm:cxn modelId="{B943EC3E-A45E-4007-B89B-76EBF9212C08}" type="presParOf" srcId="{C0DBC813-431C-4A43-A2EE-00D875674BEE}" destId="{0D55A12F-B05F-40C8-B222-6C339D275FB8}" srcOrd="0" destOrd="0" presId="urn:microsoft.com/office/officeart/2005/8/layout/hierarchy6"/>
    <dgm:cxn modelId="{33F792BB-4284-48D2-9FE0-2C632FC52103}" type="presParOf" srcId="{C0DBC813-431C-4A43-A2EE-00D875674BEE}" destId="{9EA4B02D-EFF4-4392-A084-557245B4853B}" srcOrd="1" destOrd="0" presId="urn:microsoft.com/office/officeart/2005/8/layout/hierarchy6"/>
    <dgm:cxn modelId="{3BE78D55-02A7-410E-BF26-386E23359727}" type="presParOf" srcId="{9EA4B02D-EFF4-4392-A084-557245B4853B}" destId="{CE911EC9-EE5E-4CE4-89EF-AE765B5CFB9E}" srcOrd="0" destOrd="0" presId="urn:microsoft.com/office/officeart/2005/8/layout/hierarchy6"/>
    <dgm:cxn modelId="{59D0E08E-6AA8-44A0-9C88-A24AF7498F1C}" type="presParOf" srcId="{9EA4B02D-EFF4-4392-A084-557245B4853B}" destId="{3A0D3405-0E9A-446C-AF55-B5693BC20F0D}" srcOrd="1" destOrd="0" presId="urn:microsoft.com/office/officeart/2005/8/layout/hierarchy6"/>
    <dgm:cxn modelId="{6527711B-3024-4B4F-A616-F1F9067F1182}" type="presParOf" srcId="{DE1A216B-B17D-46DC-8E36-E13519705E12}" destId="{C007409D-AD9E-4C11-B4D5-B9882E97B138}" srcOrd="2" destOrd="0" presId="urn:microsoft.com/office/officeart/2005/8/layout/hierarchy6"/>
    <dgm:cxn modelId="{A53C9EB3-A4B3-4FF2-A7DE-7C79A7851043}" type="presParOf" srcId="{DE1A216B-B17D-46DC-8E36-E13519705E12}" destId="{76653467-91C3-46CB-BA7D-BBD68CF8F825}" srcOrd="3" destOrd="0" presId="urn:microsoft.com/office/officeart/2005/8/layout/hierarchy6"/>
    <dgm:cxn modelId="{D414CFE6-7887-4BAC-89A3-F766693AB6FE}" type="presParOf" srcId="{76653467-91C3-46CB-BA7D-BBD68CF8F825}" destId="{166E1AE6-95D2-4317-8F7A-633A589A9B14}" srcOrd="0" destOrd="0" presId="urn:microsoft.com/office/officeart/2005/8/layout/hierarchy6"/>
    <dgm:cxn modelId="{D8100B20-1167-4A59-BEDD-7EAF2621B6CB}" type="presParOf" srcId="{76653467-91C3-46CB-BA7D-BBD68CF8F825}" destId="{7B62EB92-7881-4A8A-88B0-49BAFA4566DA}" srcOrd="1" destOrd="0" presId="urn:microsoft.com/office/officeart/2005/8/layout/hierarchy6"/>
    <dgm:cxn modelId="{833372FD-5C45-4A6B-8C50-3607D127DC31}" type="presParOf" srcId="{7B62EB92-7881-4A8A-88B0-49BAFA4566DA}" destId="{4B05E1E5-C199-413B-A244-D6D06B77579E}" srcOrd="0" destOrd="0" presId="urn:microsoft.com/office/officeart/2005/8/layout/hierarchy6"/>
    <dgm:cxn modelId="{56763C9D-79FA-45C3-B18C-DE359CE0C496}" type="presParOf" srcId="{7B62EB92-7881-4A8A-88B0-49BAFA4566DA}" destId="{74BBC06A-0FAC-4511-8C2A-0924EB8EB3EF}" srcOrd="1" destOrd="0" presId="urn:microsoft.com/office/officeart/2005/8/layout/hierarchy6"/>
    <dgm:cxn modelId="{C609F2D6-5B1C-498B-8AA6-E3BEE6022920}" type="presParOf" srcId="{74BBC06A-0FAC-4511-8C2A-0924EB8EB3EF}" destId="{D233DA44-1E31-4D55-BFDE-F3EE6146C08B}" srcOrd="0" destOrd="0" presId="urn:microsoft.com/office/officeart/2005/8/layout/hierarchy6"/>
    <dgm:cxn modelId="{BDB0E068-3FA6-4A22-9E85-D8F3A7B0F1A4}" type="presParOf" srcId="{74BBC06A-0FAC-4511-8C2A-0924EB8EB3EF}" destId="{9303BB04-F061-4CF0-93CA-8CFC95E99335}" srcOrd="1" destOrd="0" presId="urn:microsoft.com/office/officeart/2005/8/layout/hierarchy6"/>
    <dgm:cxn modelId="{B2019F63-89EA-498E-9122-644293FBA9D4}" type="presParOf" srcId="{F7DDBC14-9E74-4E1D-B522-0DBFD5D99D9C}" destId="{AC3D0E1F-D3B6-4205-95AA-39B9C9B2FED9}" srcOrd="2" destOrd="0" presId="urn:microsoft.com/office/officeart/2005/8/layout/hierarchy6"/>
    <dgm:cxn modelId="{C9ABD8E5-FCB2-4C88-A973-DCF2E61A51EA}" type="presParOf" srcId="{F7DDBC14-9E74-4E1D-B522-0DBFD5D99D9C}" destId="{D26A73AE-091A-4B4A-9E91-C951C1AAEF06}" srcOrd="3" destOrd="0" presId="urn:microsoft.com/office/officeart/2005/8/layout/hierarchy6"/>
    <dgm:cxn modelId="{D922C373-42D3-4258-8F74-CF37F57CBA70}" type="presParOf" srcId="{D26A73AE-091A-4B4A-9E91-C951C1AAEF06}" destId="{C60E2FF6-5617-45C2-8EED-818E23583309}" srcOrd="0" destOrd="0" presId="urn:microsoft.com/office/officeart/2005/8/layout/hierarchy6"/>
    <dgm:cxn modelId="{CD6E4C9C-E826-43B9-9110-48D45DBF1522}" type="presParOf" srcId="{D26A73AE-091A-4B4A-9E91-C951C1AAEF06}" destId="{19F34193-292B-4F81-A242-B5CF3A8E899E}" srcOrd="1" destOrd="0" presId="urn:microsoft.com/office/officeart/2005/8/layout/hierarchy6"/>
    <dgm:cxn modelId="{937DDDDB-50B2-4E68-A0F5-71827D00E432}" type="presParOf" srcId="{19F34193-292B-4F81-A242-B5CF3A8E899E}" destId="{CF9F49EA-0AEB-4E18-BE26-D836C12EE650}" srcOrd="0" destOrd="0" presId="urn:microsoft.com/office/officeart/2005/8/layout/hierarchy6"/>
    <dgm:cxn modelId="{94AEEBE3-1AD6-488B-B7A2-9508BA25A0FB}" type="presParOf" srcId="{19F34193-292B-4F81-A242-B5CF3A8E899E}" destId="{0AE05BAD-A512-4AD6-87EB-50DF339FB45A}" srcOrd="1" destOrd="0" presId="urn:microsoft.com/office/officeart/2005/8/layout/hierarchy6"/>
    <dgm:cxn modelId="{DF45092B-4FD2-4B16-95BC-FBF170A4DBE8}" type="presParOf" srcId="{0AE05BAD-A512-4AD6-87EB-50DF339FB45A}" destId="{C2277C36-5DF1-4810-9024-5377D7296FCF}" srcOrd="0" destOrd="0" presId="urn:microsoft.com/office/officeart/2005/8/layout/hierarchy6"/>
    <dgm:cxn modelId="{228C07D2-3473-4FC3-9A68-F292AAA7EB57}" type="presParOf" srcId="{0AE05BAD-A512-4AD6-87EB-50DF339FB45A}" destId="{EEE5F5C8-BEDA-40D8-AA9D-56BF81831205}" srcOrd="1" destOrd="0" presId="urn:microsoft.com/office/officeart/2005/8/layout/hierarchy6"/>
    <dgm:cxn modelId="{2102CCCD-AD26-425E-A21C-7D3F13194736}" type="presParOf" srcId="{EEE5F5C8-BEDA-40D8-AA9D-56BF81831205}" destId="{158267C7-344A-43F4-A422-37578F8E0658}" srcOrd="0" destOrd="0" presId="urn:microsoft.com/office/officeart/2005/8/layout/hierarchy6"/>
    <dgm:cxn modelId="{B699F6A8-B589-45ED-8168-96B5E3931BC8}" type="presParOf" srcId="{EEE5F5C8-BEDA-40D8-AA9D-56BF81831205}" destId="{6CAA5145-A08E-45B3-A7D6-DF3F7C48BF53}" srcOrd="1" destOrd="0" presId="urn:microsoft.com/office/officeart/2005/8/layout/hierarchy6"/>
    <dgm:cxn modelId="{8A90F3F8-53E7-4E4B-8991-71C693923824}" type="presParOf" srcId="{6CAA5145-A08E-45B3-A7D6-DF3F7C48BF53}" destId="{72C6EB4B-C140-4152-8ACE-119AE93E1D6F}" srcOrd="0" destOrd="0" presId="urn:microsoft.com/office/officeart/2005/8/layout/hierarchy6"/>
    <dgm:cxn modelId="{9B316116-BEBC-4072-BBFD-8404FE6FA275}" type="presParOf" srcId="{6CAA5145-A08E-45B3-A7D6-DF3F7C48BF53}" destId="{DB804A32-13BC-4CC8-B6D2-71895F351FB8}" srcOrd="1" destOrd="0" presId="urn:microsoft.com/office/officeart/2005/8/layout/hierarchy6"/>
    <dgm:cxn modelId="{01200592-7F65-4C81-86B4-1745ADDF428E}" type="presParOf" srcId="{EEE5F5C8-BEDA-40D8-AA9D-56BF81831205}" destId="{B1A355C1-FC2A-4BC7-844C-FBD6CC31C895}" srcOrd="2" destOrd="0" presId="urn:microsoft.com/office/officeart/2005/8/layout/hierarchy6"/>
    <dgm:cxn modelId="{95FB4030-F4D7-4F58-AF41-70A5D2F1C034}" type="presParOf" srcId="{EEE5F5C8-BEDA-40D8-AA9D-56BF81831205}" destId="{5BDF6F21-A70C-461B-BA04-B66A1E6F982E}" srcOrd="3" destOrd="0" presId="urn:microsoft.com/office/officeart/2005/8/layout/hierarchy6"/>
    <dgm:cxn modelId="{CFAA2938-5E0F-41BE-BC11-B8EEA2C2D95B}" type="presParOf" srcId="{5BDF6F21-A70C-461B-BA04-B66A1E6F982E}" destId="{E3CDEDFA-1702-4A77-9AB9-0B3D8E7640E8}" srcOrd="0" destOrd="0" presId="urn:microsoft.com/office/officeart/2005/8/layout/hierarchy6"/>
    <dgm:cxn modelId="{267D16CC-4170-42EF-9BE5-8EF376342758}" type="presParOf" srcId="{5BDF6F21-A70C-461B-BA04-B66A1E6F982E}" destId="{87855E4C-DB96-47C5-A0A3-0B0BAA2192ED}" srcOrd="1" destOrd="0" presId="urn:microsoft.com/office/officeart/2005/8/layout/hierarchy6"/>
    <dgm:cxn modelId="{BE2E1723-3DA6-450F-9E06-47FF6B31F4E6}" type="presParOf" srcId="{F7DDBC14-9E74-4E1D-B522-0DBFD5D99D9C}" destId="{DAD8BD12-F033-4645-9ACF-2888A106C563}" srcOrd="4" destOrd="0" presId="urn:microsoft.com/office/officeart/2005/8/layout/hierarchy6"/>
    <dgm:cxn modelId="{B2763A43-ED54-4C9E-85B7-3042039421B7}" type="presParOf" srcId="{F7DDBC14-9E74-4E1D-B522-0DBFD5D99D9C}" destId="{C9262B49-0922-47FF-AC01-B9EA8464A9F5}" srcOrd="5" destOrd="0" presId="urn:microsoft.com/office/officeart/2005/8/layout/hierarchy6"/>
    <dgm:cxn modelId="{4DFE533E-5E46-4066-9D3F-D22EAAB15CBC}" type="presParOf" srcId="{C9262B49-0922-47FF-AC01-B9EA8464A9F5}" destId="{A18AAB0F-B27D-446C-82D1-E7E4182DCF8C}" srcOrd="0" destOrd="0" presId="urn:microsoft.com/office/officeart/2005/8/layout/hierarchy6"/>
    <dgm:cxn modelId="{9B04FBF7-12B0-4549-B8BB-B6225587843A}" type="presParOf" srcId="{C9262B49-0922-47FF-AC01-B9EA8464A9F5}" destId="{4DD71CDB-202E-4580-AD20-D398323D2B37}" srcOrd="1" destOrd="0" presId="urn:microsoft.com/office/officeart/2005/8/layout/hierarchy6"/>
    <dgm:cxn modelId="{F86263EB-3576-41DE-82E0-A90C437AEFF1}" type="presParOf" srcId="{4DD71CDB-202E-4580-AD20-D398323D2B37}" destId="{A7A9702F-D2A9-44B7-A832-797B182F766C}" srcOrd="0" destOrd="0" presId="urn:microsoft.com/office/officeart/2005/8/layout/hierarchy6"/>
    <dgm:cxn modelId="{C45D436F-7151-4035-A1BE-E91CCF053C46}" type="presParOf" srcId="{4DD71CDB-202E-4580-AD20-D398323D2B37}" destId="{53AB76E0-2076-40A5-9B75-08F4B054584C}" srcOrd="1" destOrd="0" presId="urn:microsoft.com/office/officeart/2005/8/layout/hierarchy6"/>
    <dgm:cxn modelId="{47B14D13-8C23-4BD8-B1EF-82A210B63C5E}" type="presParOf" srcId="{53AB76E0-2076-40A5-9B75-08F4B054584C}" destId="{AF2C7556-9A48-47FD-A3AE-90E095897B46}" srcOrd="0" destOrd="0" presId="urn:microsoft.com/office/officeart/2005/8/layout/hierarchy6"/>
    <dgm:cxn modelId="{9648FE2E-22FD-4728-8E9B-1BA0E3047ADA}" type="presParOf" srcId="{53AB76E0-2076-40A5-9B75-08F4B054584C}" destId="{1FB990EF-F1D3-404B-82AF-1320A17A5F08}" srcOrd="1" destOrd="0" presId="urn:microsoft.com/office/officeart/2005/8/layout/hierarchy6"/>
    <dgm:cxn modelId="{2F332FA4-EB33-4829-AB0B-D678CB47F141}" type="presParOf" srcId="{1FB990EF-F1D3-404B-82AF-1320A17A5F08}" destId="{9C870343-2711-4F56-9C1B-1655FB429AC0}" srcOrd="0" destOrd="0" presId="urn:microsoft.com/office/officeart/2005/8/layout/hierarchy6"/>
    <dgm:cxn modelId="{F9393A52-2A6B-4C6A-AE87-46A4023C516B}" type="presParOf" srcId="{1FB990EF-F1D3-404B-82AF-1320A17A5F08}" destId="{435E545F-322E-42A4-8288-515A0C612215}" srcOrd="1" destOrd="0" presId="urn:microsoft.com/office/officeart/2005/8/layout/hierarchy6"/>
    <dgm:cxn modelId="{9953D27B-4176-4984-AC4B-0F5D55F4C254}" type="presParOf" srcId="{435E545F-322E-42A4-8288-515A0C612215}" destId="{2D18D4BF-7D26-4A64-8A57-31F7B843B136}" srcOrd="0" destOrd="0" presId="urn:microsoft.com/office/officeart/2005/8/layout/hierarchy6"/>
    <dgm:cxn modelId="{5E88671B-A74E-4921-A5FC-92042E6DE1B3}" type="presParOf" srcId="{435E545F-322E-42A4-8288-515A0C612215}" destId="{7D921C0A-16A8-463A-8854-DD60628F0FD8}" srcOrd="1" destOrd="0" presId="urn:microsoft.com/office/officeart/2005/8/layout/hierarchy6"/>
    <dgm:cxn modelId="{73D5D350-BA96-4A3B-A787-1A58B79D7FE2}" type="presParOf" srcId="{7D921C0A-16A8-463A-8854-DD60628F0FD8}" destId="{83870FBB-E496-4863-8268-34F4DBE6C981}" srcOrd="0" destOrd="0" presId="urn:microsoft.com/office/officeart/2005/8/layout/hierarchy6"/>
    <dgm:cxn modelId="{B13337B0-FD06-46FB-B9B9-6D313DD74677}" type="presParOf" srcId="{7D921C0A-16A8-463A-8854-DD60628F0FD8}" destId="{17451A77-8A87-44AA-B0D8-D9377447DC76}" srcOrd="1" destOrd="0" presId="urn:microsoft.com/office/officeart/2005/8/layout/hierarchy6"/>
    <dgm:cxn modelId="{A7E1D3BC-CF1F-402D-BD99-072693EC864A}" type="presParOf" srcId="{17451A77-8A87-44AA-B0D8-D9377447DC76}" destId="{C11797BE-F7CD-460A-B615-507AF0B03C6C}" srcOrd="0" destOrd="0" presId="urn:microsoft.com/office/officeart/2005/8/layout/hierarchy6"/>
    <dgm:cxn modelId="{0379C546-9B21-4EE0-B180-11221E4C87AB}" type="presParOf" srcId="{17451A77-8A87-44AA-B0D8-D9377447DC76}" destId="{CB693DC6-90BB-4DCB-BAF7-EDD68B81523E}" srcOrd="1" destOrd="0" presId="urn:microsoft.com/office/officeart/2005/8/layout/hierarchy6"/>
    <dgm:cxn modelId="{2C2A5C77-A943-4336-9C13-003C902A0C7D}" type="presParOf" srcId="{CB693DC6-90BB-4DCB-BAF7-EDD68B81523E}" destId="{CD507561-A78B-453D-B02A-C8A96CA45060}" srcOrd="0" destOrd="0" presId="urn:microsoft.com/office/officeart/2005/8/layout/hierarchy6"/>
    <dgm:cxn modelId="{4EBB5958-41A1-4D1D-A31B-F339FB37E963}" type="presParOf" srcId="{CB693DC6-90BB-4DCB-BAF7-EDD68B81523E}" destId="{53F7A13A-5114-43DD-ABA3-28BEBEE4A8C6}" srcOrd="1" destOrd="0" presId="urn:microsoft.com/office/officeart/2005/8/layout/hierarchy6"/>
    <dgm:cxn modelId="{856F7E94-0587-45DC-A6EE-04734C378C7C}" type="presParOf" srcId="{53F7A13A-5114-43DD-ABA3-28BEBEE4A8C6}" destId="{528395CE-7C27-481F-9F20-26350EEC4D7A}" srcOrd="0" destOrd="0" presId="urn:microsoft.com/office/officeart/2005/8/layout/hierarchy6"/>
    <dgm:cxn modelId="{DBE2FE6F-0B81-40B7-8ABB-D50C21B2AB8F}" type="presParOf" srcId="{53F7A13A-5114-43DD-ABA3-28BEBEE4A8C6}" destId="{81CE6831-0697-4FD6-8988-6269F1790F53}" srcOrd="1" destOrd="0" presId="urn:microsoft.com/office/officeart/2005/8/layout/hierarchy6"/>
    <dgm:cxn modelId="{C592E93C-61E6-489A-9897-8B9415E96873}" type="presParOf" srcId="{7D921C0A-16A8-463A-8854-DD60628F0FD8}" destId="{6E941E29-39F1-431B-A55F-044EC24C010F}" srcOrd="2" destOrd="0" presId="urn:microsoft.com/office/officeart/2005/8/layout/hierarchy6"/>
    <dgm:cxn modelId="{FA9EE0A5-C07F-4BCD-B226-31B2BA7B6100}" type="presParOf" srcId="{7D921C0A-16A8-463A-8854-DD60628F0FD8}" destId="{2DBA43EB-01AD-4EB3-95B7-D69D341A53E3}" srcOrd="3" destOrd="0" presId="urn:microsoft.com/office/officeart/2005/8/layout/hierarchy6"/>
    <dgm:cxn modelId="{A6EE61FE-273B-453D-A89A-9D8D47012568}" type="presParOf" srcId="{2DBA43EB-01AD-4EB3-95B7-D69D341A53E3}" destId="{43D041C2-6CB5-47C2-BAD9-2FBF13B58F76}" srcOrd="0" destOrd="0" presId="urn:microsoft.com/office/officeart/2005/8/layout/hierarchy6"/>
    <dgm:cxn modelId="{741A62E8-2AE7-4503-B734-F5DD2DDC40B7}" type="presParOf" srcId="{2DBA43EB-01AD-4EB3-95B7-D69D341A53E3}" destId="{1A93DFFE-9CF8-4F48-834D-E582B51AA5B4}" srcOrd="1" destOrd="0" presId="urn:microsoft.com/office/officeart/2005/8/layout/hierarchy6"/>
    <dgm:cxn modelId="{BA6EA03D-79FA-4332-BE14-F60287B1D6EF}" type="presParOf" srcId="{1A93DFFE-9CF8-4F48-834D-E582B51AA5B4}" destId="{40C8CA1C-DD05-4932-A4B5-1BCB30A4634B}" srcOrd="0" destOrd="0" presId="urn:microsoft.com/office/officeart/2005/8/layout/hierarchy6"/>
    <dgm:cxn modelId="{7F721B6E-725A-46AA-B99B-7A5D9A8D7B0F}" type="presParOf" srcId="{1A93DFFE-9CF8-4F48-834D-E582B51AA5B4}" destId="{9E12E29E-B23A-4013-B047-4A9EC07E5D77}" srcOrd="1" destOrd="0" presId="urn:microsoft.com/office/officeart/2005/8/layout/hierarchy6"/>
    <dgm:cxn modelId="{FD0D1DAF-C9B0-45C1-9353-DF7039F1F564}" type="presParOf" srcId="{9E12E29E-B23A-4013-B047-4A9EC07E5D77}" destId="{7E150BE1-98EC-4B3A-8EF4-F6109CFC5241}" srcOrd="0" destOrd="0" presId="urn:microsoft.com/office/officeart/2005/8/layout/hierarchy6"/>
    <dgm:cxn modelId="{365D7630-F682-4594-81C0-E994660FD6E0}" type="presParOf" srcId="{9E12E29E-B23A-4013-B047-4A9EC07E5D77}" destId="{E092D306-79BB-4E51-9E0C-5829864D36AE}" srcOrd="1" destOrd="0" presId="urn:microsoft.com/office/officeart/2005/8/layout/hierarchy6"/>
    <dgm:cxn modelId="{81C42D88-74C8-4C49-8C42-4B31D4D1ADBD}" type="presParOf" srcId="{7D921C0A-16A8-463A-8854-DD60628F0FD8}" destId="{15214645-3089-4E62-8DB8-91A7390EB24F}" srcOrd="4" destOrd="0" presId="urn:microsoft.com/office/officeart/2005/8/layout/hierarchy6"/>
    <dgm:cxn modelId="{F3C13FD7-7BE3-447C-BE5B-60166A12F390}" type="presParOf" srcId="{7D921C0A-16A8-463A-8854-DD60628F0FD8}" destId="{F8722D6A-C369-414E-98A3-AD861B87F14F}" srcOrd="5" destOrd="0" presId="urn:microsoft.com/office/officeart/2005/8/layout/hierarchy6"/>
    <dgm:cxn modelId="{22933401-807C-4414-8879-9DB8C43764D7}" type="presParOf" srcId="{F8722D6A-C369-414E-98A3-AD861B87F14F}" destId="{43C43814-D067-4344-BC06-E0494A7ACE35}" srcOrd="0" destOrd="0" presId="urn:microsoft.com/office/officeart/2005/8/layout/hierarchy6"/>
    <dgm:cxn modelId="{86C0469B-1756-49B0-B20B-C63B11D8E9A0}" type="presParOf" srcId="{F8722D6A-C369-414E-98A3-AD861B87F14F}" destId="{EC46AB06-E175-451A-A91B-FE24B99F30FA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3916987" y="946301"/>
          <a:ext cx="3006552" cy="2004368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5400" kern="1200" dirty="0">
              <a:solidFill>
                <a:schemeClr val="bg1"/>
              </a:solidFill>
            </a:rPr>
            <a:t>Body</a:t>
          </a:r>
          <a:endParaRPr lang="ko-KR" altLang="en-US" sz="5400" kern="1200" dirty="0">
            <a:solidFill>
              <a:schemeClr val="bg1"/>
            </a:solidFill>
          </a:endParaRPr>
        </a:p>
      </dsp:txBody>
      <dsp:txXfrm>
        <a:off x="3975693" y="1005007"/>
        <a:ext cx="2889140" cy="1886956"/>
      </dsp:txXfrm>
    </dsp:sp>
    <dsp:sp modelId="{8D53A2A0-D972-40A0-84C0-ED07CE6B9472}">
      <dsp:nvSpPr>
        <dsp:cNvPr id="0" name=""/>
        <dsp:cNvSpPr/>
      </dsp:nvSpPr>
      <dsp:spPr>
        <a:xfrm>
          <a:off x="1511745" y="2950669"/>
          <a:ext cx="3908518" cy="801747"/>
        </a:xfrm>
        <a:custGeom>
          <a:avLst/>
          <a:gdLst/>
          <a:ahLst/>
          <a:cxnLst/>
          <a:rect l="0" t="0" r="0" b="0"/>
          <a:pathLst>
            <a:path>
              <a:moveTo>
                <a:pt x="3908518" y="0"/>
              </a:moveTo>
              <a:lnTo>
                <a:pt x="3908518" y="400873"/>
              </a:lnTo>
              <a:lnTo>
                <a:pt x="0" y="400873"/>
              </a:lnTo>
              <a:lnTo>
                <a:pt x="0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8469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sp:txBody>
      <dsp:txXfrm>
        <a:off x="67175" y="3811122"/>
        <a:ext cx="2889140" cy="1886956"/>
      </dsp:txXfrm>
    </dsp:sp>
    <dsp:sp modelId="{77547E5A-6E7E-4529-9B61-5CFE7A79D268}">
      <dsp:nvSpPr>
        <dsp:cNvPr id="0" name=""/>
        <dsp:cNvSpPr/>
      </dsp:nvSpPr>
      <dsp:spPr>
        <a:xfrm>
          <a:off x="5374543" y="2950669"/>
          <a:ext cx="91440" cy="8017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6DD6D-4287-4893-A3D9-548600F9B3E6}">
      <dsp:nvSpPr>
        <dsp:cNvPr id="0" name=""/>
        <dsp:cNvSpPr/>
      </dsp:nvSpPr>
      <dsp:spPr>
        <a:xfrm>
          <a:off x="3916987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5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975693" y="3811122"/>
        <a:ext cx="2889140" cy="1886956"/>
      </dsp:txXfrm>
    </dsp:sp>
    <dsp:sp modelId="{23C8278A-C1DB-4A70-BF0C-131ECFD5B0F9}">
      <dsp:nvSpPr>
        <dsp:cNvPr id="0" name=""/>
        <dsp:cNvSpPr/>
      </dsp:nvSpPr>
      <dsp:spPr>
        <a:xfrm>
          <a:off x="5420263" y="2950669"/>
          <a:ext cx="3908518" cy="801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73"/>
              </a:lnTo>
              <a:lnTo>
                <a:pt x="3908518" y="400873"/>
              </a:lnTo>
              <a:lnTo>
                <a:pt x="3908518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886E1-B1A2-4D85-85F2-12E6C98B2A89}">
      <dsp:nvSpPr>
        <dsp:cNvPr id="0" name=""/>
        <dsp:cNvSpPr/>
      </dsp:nvSpPr>
      <dsp:spPr>
        <a:xfrm>
          <a:off x="7825505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sp:txBody>
      <dsp:txXfrm>
        <a:off x="7884211" y="3811122"/>
        <a:ext cx="2889140" cy="188695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6244004" y="1457584"/>
          <a:ext cx="1974653" cy="514601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259076" y="1472656"/>
        <a:ext cx="1944509" cy="484457"/>
      </dsp:txXfrm>
    </dsp:sp>
    <dsp:sp modelId="{B3B92564-3819-49AF-A529-76D41D54D18F}">
      <dsp:nvSpPr>
        <dsp:cNvPr id="0" name=""/>
        <dsp:cNvSpPr/>
      </dsp:nvSpPr>
      <dsp:spPr>
        <a:xfrm>
          <a:off x="1396738" y="1972186"/>
          <a:ext cx="5834592" cy="567745"/>
        </a:xfrm>
        <a:custGeom>
          <a:avLst/>
          <a:gdLst/>
          <a:ahLst/>
          <a:cxnLst/>
          <a:rect l="0" t="0" r="0" b="0"/>
          <a:pathLst>
            <a:path>
              <a:moveTo>
                <a:pt x="5834592" y="0"/>
              </a:moveTo>
              <a:lnTo>
                <a:pt x="5834592" y="283872"/>
              </a:lnTo>
              <a:lnTo>
                <a:pt x="0" y="283872"/>
              </a:lnTo>
              <a:lnTo>
                <a:pt x="0" y="56774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C15B66-4D18-4FBA-956E-2F7507AC765D}">
      <dsp:nvSpPr>
        <dsp:cNvPr id="0" name=""/>
        <dsp:cNvSpPr/>
      </dsp:nvSpPr>
      <dsp:spPr>
        <a:xfrm>
          <a:off x="118642" y="2539931"/>
          <a:ext cx="2556192" cy="666128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.product-content-first-recommend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8152" y="2559441"/>
        <a:ext cx="2517172" cy="627108"/>
      </dsp:txXfrm>
    </dsp:sp>
    <dsp:sp modelId="{48075FA3-70C7-4142-9292-F52692264100}">
      <dsp:nvSpPr>
        <dsp:cNvPr id="0" name=""/>
        <dsp:cNvSpPr/>
      </dsp:nvSpPr>
      <dsp:spPr>
        <a:xfrm>
          <a:off x="1351018" y="3206059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212D4B-3951-4F94-A27A-04481AF22BE9}">
      <dsp:nvSpPr>
        <dsp:cNvPr id="0" name=""/>
        <dsp:cNvSpPr/>
      </dsp:nvSpPr>
      <dsp:spPr>
        <a:xfrm>
          <a:off x="944889" y="3447046"/>
          <a:ext cx="903698" cy="60246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62535" y="3464692"/>
        <a:ext cx="868406" cy="567173"/>
      </dsp:txXfrm>
    </dsp:sp>
    <dsp:sp modelId="{4588ACD1-C468-4FE7-B3AA-C3166F370241}">
      <dsp:nvSpPr>
        <dsp:cNvPr id="0" name=""/>
        <dsp:cNvSpPr/>
      </dsp:nvSpPr>
      <dsp:spPr>
        <a:xfrm>
          <a:off x="419334" y="4049511"/>
          <a:ext cx="977403" cy="240986"/>
        </a:xfrm>
        <a:custGeom>
          <a:avLst/>
          <a:gdLst/>
          <a:ahLst/>
          <a:cxnLst/>
          <a:rect l="0" t="0" r="0" b="0"/>
          <a:pathLst>
            <a:path>
              <a:moveTo>
                <a:pt x="977403" y="0"/>
              </a:moveTo>
              <a:lnTo>
                <a:pt x="977403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F177D-502C-44BB-A616-D146F5C2F556}">
      <dsp:nvSpPr>
        <dsp:cNvPr id="0" name=""/>
        <dsp:cNvSpPr/>
      </dsp:nvSpPr>
      <dsp:spPr>
        <a:xfrm>
          <a:off x="10953" y="4290497"/>
          <a:ext cx="816762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rcmd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8599" y="4308143"/>
        <a:ext cx="781470" cy="567173"/>
      </dsp:txXfrm>
    </dsp:sp>
    <dsp:sp modelId="{9D404598-0976-4ED2-8ECC-F833FFE3E9A3}">
      <dsp:nvSpPr>
        <dsp:cNvPr id="0" name=""/>
        <dsp:cNvSpPr/>
      </dsp:nvSpPr>
      <dsp:spPr>
        <a:xfrm>
          <a:off x="1396738" y="4049511"/>
          <a:ext cx="543936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543936" y="120493"/>
              </a:lnTo>
              <a:lnTo>
                <a:pt x="543936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6FB34-0FB2-443F-BBA5-231545653755}">
      <dsp:nvSpPr>
        <dsp:cNvPr id="0" name=""/>
        <dsp:cNvSpPr/>
      </dsp:nvSpPr>
      <dsp:spPr>
        <a:xfrm>
          <a:off x="1098825" y="4290497"/>
          <a:ext cx="168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16471" y="4308143"/>
        <a:ext cx="1648406" cy="567173"/>
      </dsp:txXfrm>
    </dsp:sp>
    <dsp:sp modelId="{6C1096D2-7927-4CAD-9527-3DD56D8BF40F}">
      <dsp:nvSpPr>
        <dsp:cNvPr id="0" name=""/>
        <dsp:cNvSpPr/>
      </dsp:nvSpPr>
      <dsp:spPr>
        <a:xfrm>
          <a:off x="625500" y="4892963"/>
          <a:ext cx="1315174" cy="240986"/>
        </a:xfrm>
        <a:custGeom>
          <a:avLst/>
          <a:gdLst/>
          <a:ahLst/>
          <a:cxnLst/>
          <a:rect l="0" t="0" r="0" b="0"/>
          <a:pathLst>
            <a:path>
              <a:moveTo>
                <a:pt x="1315174" y="0"/>
              </a:moveTo>
              <a:lnTo>
                <a:pt x="1315174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4300D2-B116-4BC5-9E55-1E5149920CBD}">
      <dsp:nvSpPr>
        <dsp:cNvPr id="0" name=""/>
        <dsp:cNvSpPr/>
      </dsp:nvSpPr>
      <dsp:spPr>
        <a:xfrm>
          <a:off x="124756" y="5133949"/>
          <a:ext cx="1001487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2402" y="5151595"/>
        <a:ext cx="966195" cy="567173"/>
      </dsp:txXfrm>
    </dsp:sp>
    <dsp:sp modelId="{CF939674-650B-444F-A622-E61561728B1A}">
      <dsp:nvSpPr>
        <dsp:cNvPr id="0" name=""/>
        <dsp:cNvSpPr/>
      </dsp:nvSpPr>
      <dsp:spPr>
        <a:xfrm>
          <a:off x="1867256" y="4892963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73418" y="0"/>
              </a:moveTo>
              <a:lnTo>
                <a:pt x="73418" y="120493"/>
              </a:lnTo>
              <a:lnTo>
                <a:pt x="45720" y="120493"/>
              </a:ln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8FD673-3DCF-41BA-82BB-D6EDB127C529}">
      <dsp:nvSpPr>
        <dsp:cNvPr id="0" name=""/>
        <dsp:cNvSpPr/>
      </dsp:nvSpPr>
      <dsp:spPr>
        <a:xfrm>
          <a:off x="1397353" y="5133949"/>
          <a:ext cx="1031246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14999" y="5151595"/>
        <a:ext cx="995954" cy="567173"/>
      </dsp:txXfrm>
    </dsp:sp>
    <dsp:sp modelId="{CFDBA67F-D73B-41F4-9C69-B4BC8E95AF0D}">
      <dsp:nvSpPr>
        <dsp:cNvPr id="0" name=""/>
        <dsp:cNvSpPr/>
      </dsp:nvSpPr>
      <dsp:spPr>
        <a:xfrm>
          <a:off x="1940674" y="4892963"/>
          <a:ext cx="1287476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287476" y="120493"/>
              </a:lnTo>
              <a:lnTo>
                <a:pt x="1287476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F52B0F-7260-496C-991E-3445A2390861}">
      <dsp:nvSpPr>
        <dsp:cNvPr id="0" name=""/>
        <dsp:cNvSpPr/>
      </dsp:nvSpPr>
      <dsp:spPr>
        <a:xfrm>
          <a:off x="2699709" y="5133949"/>
          <a:ext cx="1056884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717355" y="5151595"/>
        <a:ext cx="1021592" cy="567173"/>
      </dsp:txXfrm>
    </dsp:sp>
    <dsp:sp modelId="{40C035C0-3BAF-43A5-A727-F06A4C47F627}">
      <dsp:nvSpPr>
        <dsp:cNvPr id="0" name=""/>
        <dsp:cNvSpPr/>
      </dsp:nvSpPr>
      <dsp:spPr>
        <a:xfrm>
          <a:off x="5619992" y="1972186"/>
          <a:ext cx="1611339" cy="1673908"/>
        </a:xfrm>
        <a:custGeom>
          <a:avLst/>
          <a:gdLst/>
          <a:ahLst/>
          <a:cxnLst/>
          <a:rect l="0" t="0" r="0" b="0"/>
          <a:pathLst>
            <a:path>
              <a:moveTo>
                <a:pt x="1611339" y="0"/>
              </a:moveTo>
              <a:lnTo>
                <a:pt x="1611339" y="836954"/>
              </a:lnTo>
              <a:lnTo>
                <a:pt x="0" y="836954"/>
              </a:lnTo>
              <a:lnTo>
                <a:pt x="0" y="16739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CD3F1-21BB-4898-97AE-F741713C440B}">
      <dsp:nvSpPr>
        <dsp:cNvPr id="0" name=""/>
        <dsp:cNvSpPr/>
      </dsp:nvSpPr>
      <dsp:spPr>
        <a:xfrm>
          <a:off x="4434276" y="3646094"/>
          <a:ext cx="2371430" cy="991772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463324" y="3675142"/>
        <a:ext cx="2313334" cy="933676"/>
      </dsp:txXfrm>
    </dsp:sp>
    <dsp:sp modelId="{0CBA3FBF-FD22-4CCD-815E-F34765F777B4}">
      <dsp:nvSpPr>
        <dsp:cNvPr id="0" name=""/>
        <dsp:cNvSpPr/>
      </dsp:nvSpPr>
      <dsp:spPr>
        <a:xfrm>
          <a:off x="4131980" y="4637867"/>
          <a:ext cx="1488011" cy="1848653"/>
        </a:xfrm>
        <a:custGeom>
          <a:avLst/>
          <a:gdLst/>
          <a:ahLst/>
          <a:cxnLst/>
          <a:rect l="0" t="0" r="0" b="0"/>
          <a:pathLst>
            <a:path>
              <a:moveTo>
                <a:pt x="1488011" y="0"/>
              </a:moveTo>
              <a:lnTo>
                <a:pt x="1488011" y="924326"/>
              </a:lnTo>
              <a:lnTo>
                <a:pt x="0" y="924326"/>
              </a:lnTo>
              <a:lnTo>
                <a:pt x="0" y="18486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5A145-B1D6-40BD-AA86-75B9153428A7}">
      <dsp:nvSpPr>
        <dsp:cNvPr id="0" name=""/>
        <dsp:cNvSpPr/>
      </dsp:nvSpPr>
      <dsp:spPr>
        <a:xfrm>
          <a:off x="3595757" y="6486521"/>
          <a:ext cx="1072445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613403" y="6504167"/>
        <a:ext cx="1037153" cy="567173"/>
      </dsp:txXfrm>
    </dsp:sp>
    <dsp:sp modelId="{CD624DF0-6F2B-40AF-944F-05FDD96AEE60}">
      <dsp:nvSpPr>
        <dsp:cNvPr id="0" name=""/>
        <dsp:cNvSpPr/>
      </dsp:nvSpPr>
      <dsp:spPr>
        <a:xfrm>
          <a:off x="5619992" y="4637867"/>
          <a:ext cx="247473" cy="18486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4326"/>
              </a:lnTo>
              <a:lnTo>
                <a:pt x="247473" y="924326"/>
              </a:lnTo>
              <a:lnTo>
                <a:pt x="247473" y="18486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74EF3-3A5C-4817-A556-AE254F504AD3}">
      <dsp:nvSpPr>
        <dsp:cNvPr id="0" name=""/>
        <dsp:cNvSpPr/>
      </dsp:nvSpPr>
      <dsp:spPr>
        <a:xfrm>
          <a:off x="4939313" y="6486521"/>
          <a:ext cx="1856304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-container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956959" y="6504167"/>
        <a:ext cx="1821012" cy="567173"/>
      </dsp:txXfrm>
    </dsp:sp>
    <dsp:sp modelId="{02F39EE6-C414-4634-B130-90F65F6C9149}">
      <dsp:nvSpPr>
        <dsp:cNvPr id="0" name=""/>
        <dsp:cNvSpPr/>
      </dsp:nvSpPr>
      <dsp:spPr>
        <a:xfrm>
          <a:off x="4692657" y="7088986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1174807" y="0"/>
              </a:moveTo>
              <a:lnTo>
                <a:pt x="1174807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DF591E-DA22-4E15-834B-EEF7A8280874}">
      <dsp:nvSpPr>
        <dsp:cNvPr id="0" name=""/>
        <dsp:cNvSpPr/>
      </dsp:nvSpPr>
      <dsp:spPr>
        <a:xfrm>
          <a:off x="4067528" y="7329972"/>
          <a:ext cx="1250257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-wrapper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085174" y="7347618"/>
        <a:ext cx="1214965" cy="567173"/>
      </dsp:txXfrm>
    </dsp:sp>
    <dsp:sp modelId="{5E0932B7-3D8C-45CC-8B76-43A32CE55130}">
      <dsp:nvSpPr>
        <dsp:cNvPr id="0" name=""/>
        <dsp:cNvSpPr/>
      </dsp:nvSpPr>
      <dsp:spPr>
        <a:xfrm>
          <a:off x="4646937" y="7932438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F72A53-3426-4328-82FB-68AB3426CB13}">
      <dsp:nvSpPr>
        <dsp:cNvPr id="0" name=""/>
        <dsp:cNvSpPr/>
      </dsp:nvSpPr>
      <dsp:spPr>
        <a:xfrm>
          <a:off x="4240808" y="8173424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258454" y="8191070"/>
        <a:ext cx="868406" cy="567173"/>
      </dsp:txXfrm>
    </dsp:sp>
    <dsp:sp modelId="{1A947226-710E-4EFA-9F38-5B38E946DC46}">
      <dsp:nvSpPr>
        <dsp:cNvPr id="0" name=""/>
        <dsp:cNvSpPr/>
      </dsp:nvSpPr>
      <dsp:spPr>
        <a:xfrm>
          <a:off x="5867465" y="7088986"/>
          <a:ext cx="173279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73279" y="120493"/>
              </a:lnTo>
              <a:lnTo>
                <a:pt x="173279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8210F-AB0B-491B-BAD5-D947B644CFBA}">
      <dsp:nvSpPr>
        <dsp:cNvPr id="0" name=""/>
        <dsp:cNvSpPr/>
      </dsp:nvSpPr>
      <dsp:spPr>
        <a:xfrm>
          <a:off x="5588895" y="7329972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5606541" y="7347618"/>
        <a:ext cx="868406" cy="567173"/>
      </dsp:txXfrm>
    </dsp:sp>
    <dsp:sp modelId="{5BFC6163-DAEA-4397-B13A-DE62E409EE31}">
      <dsp:nvSpPr>
        <dsp:cNvPr id="0" name=""/>
        <dsp:cNvSpPr/>
      </dsp:nvSpPr>
      <dsp:spPr>
        <a:xfrm>
          <a:off x="5867465" y="7088986"/>
          <a:ext cx="1348087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348087" y="120493"/>
              </a:lnTo>
              <a:lnTo>
                <a:pt x="1348087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D3B92-21D4-410F-83B8-2B0DACCE9636}">
      <dsp:nvSpPr>
        <dsp:cNvPr id="0" name=""/>
        <dsp:cNvSpPr/>
      </dsp:nvSpPr>
      <dsp:spPr>
        <a:xfrm>
          <a:off x="6763703" y="7329972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781349" y="7347618"/>
        <a:ext cx="868406" cy="567173"/>
      </dsp:txXfrm>
    </dsp:sp>
    <dsp:sp modelId="{DDF8C764-28F3-463A-A031-3C7690028EDA}">
      <dsp:nvSpPr>
        <dsp:cNvPr id="0" name=""/>
        <dsp:cNvSpPr/>
      </dsp:nvSpPr>
      <dsp:spPr>
        <a:xfrm>
          <a:off x="7231331" y="1972186"/>
          <a:ext cx="5818434" cy="5677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872"/>
              </a:lnTo>
              <a:lnTo>
                <a:pt x="5818434" y="283872"/>
              </a:lnTo>
              <a:lnTo>
                <a:pt x="5818434" y="56774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619F2-5E79-4F7E-B7FE-B69CDB9934BC}">
      <dsp:nvSpPr>
        <dsp:cNvPr id="0" name=""/>
        <dsp:cNvSpPr/>
      </dsp:nvSpPr>
      <dsp:spPr>
        <a:xfrm>
          <a:off x="11864118" y="2539931"/>
          <a:ext cx="2371295" cy="60246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881764" y="2557577"/>
        <a:ext cx="2336003" cy="567173"/>
      </dsp:txXfrm>
    </dsp:sp>
    <dsp:sp modelId="{6FCD8354-FA68-4E3D-8D25-BE1BCFD4FD5C}">
      <dsp:nvSpPr>
        <dsp:cNvPr id="0" name=""/>
        <dsp:cNvSpPr/>
      </dsp:nvSpPr>
      <dsp:spPr>
        <a:xfrm>
          <a:off x="13004046" y="3142397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5568AB-7B91-4B84-9913-D2DB17421B36}">
      <dsp:nvSpPr>
        <dsp:cNvPr id="0" name=""/>
        <dsp:cNvSpPr/>
      </dsp:nvSpPr>
      <dsp:spPr>
        <a:xfrm>
          <a:off x="12597916" y="3383383"/>
          <a:ext cx="903698" cy="60246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3401029"/>
        <a:ext cx="868406" cy="567173"/>
      </dsp:txXfrm>
    </dsp:sp>
    <dsp:sp modelId="{047F3300-BCED-4B77-828C-5F5BC7E550C6}">
      <dsp:nvSpPr>
        <dsp:cNvPr id="0" name=""/>
        <dsp:cNvSpPr/>
      </dsp:nvSpPr>
      <dsp:spPr>
        <a:xfrm>
          <a:off x="13004046" y="3985849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E9C55-FD12-4666-80B6-32742B8CD0A0}">
      <dsp:nvSpPr>
        <dsp:cNvPr id="0" name=""/>
        <dsp:cNvSpPr/>
      </dsp:nvSpPr>
      <dsp:spPr>
        <a:xfrm>
          <a:off x="12597916" y="4226835"/>
          <a:ext cx="90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4244481"/>
        <a:ext cx="868406" cy="567173"/>
      </dsp:txXfrm>
    </dsp:sp>
    <dsp:sp modelId="{47F9D9A6-B378-43D5-B04C-30F241CC5500}">
      <dsp:nvSpPr>
        <dsp:cNvPr id="0" name=""/>
        <dsp:cNvSpPr/>
      </dsp:nvSpPr>
      <dsp:spPr>
        <a:xfrm>
          <a:off x="9525342" y="4829300"/>
          <a:ext cx="3524423" cy="240986"/>
        </a:xfrm>
        <a:custGeom>
          <a:avLst/>
          <a:gdLst/>
          <a:ahLst/>
          <a:cxnLst/>
          <a:rect l="0" t="0" r="0" b="0"/>
          <a:pathLst>
            <a:path>
              <a:moveTo>
                <a:pt x="3524423" y="0"/>
              </a:moveTo>
              <a:lnTo>
                <a:pt x="3524423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E9221-1819-4F6C-86E3-D6745FC77ECA}">
      <dsp:nvSpPr>
        <dsp:cNvPr id="0" name=""/>
        <dsp:cNvSpPr/>
      </dsp:nvSpPr>
      <dsp:spPr>
        <a:xfrm>
          <a:off x="9073493" y="5070287"/>
          <a:ext cx="90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091139" y="5087933"/>
        <a:ext cx="868406" cy="567173"/>
      </dsp:txXfrm>
    </dsp:sp>
    <dsp:sp modelId="{7CF52BB7-6B11-4CA4-8D8B-472698454461}">
      <dsp:nvSpPr>
        <dsp:cNvPr id="0" name=""/>
        <dsp:cNvSpPr/>
      </dsp:nvSpPr>
      <dsp:spPr>
        <a:xfrm>
          <a:off x="9479622" y="5672752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D353-952F-49C9-8C5F-84153716A6BB}">
      <dsp:nvSpPr>
        <dsp:cNvPr id="0" name=""/>
        <dsp:cNvSpPr/>
      </dsp:nvSpPr>
      <dsp:spPr>
        <a:xfrm>
          <a:off x="9073493" y="5913738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091139" y="5931384"/>
        <a:ext cx="868406" cy="567173"/>
      </dsp:txXfrm>
    </dsp:sp>
    <dsp:sp modelId="{628BA440-D730-406F-B3C4-9F5A46254569}">
      <dsp:nvSpPr>
        <dsp:cNvPr id="0" name=""/>
        <dsp:cNvSpPr/>
      </dsp:nvSpPr>
      <dsp:spPr>
        <a:xfrm>
          <a:off x="8350534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1174807" y="0"/>
              </a:moveTo>
              <a:lnTo>
                <a:pt x="1174807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65F9C-250F-41D1-8122-405FAA2F97B7}">
      <dsp:nvSpPr>
        <dsp:cNvPr id="0" name=""/>
        <dsp:cNvSpPr/>
      </dsp:nvSpPr>
      <dsp:spPr>
        <a:xfrm>
          <a:off x="7898685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916331" y="6774836"/>
        <a:ext cx="868406" cy="567173"/>
      </dsp:txXfrm>
    </dsp:sp>
    <dsp:sp modelId="{35822DE2-C8FD-4254-86A2-0D48BA94D1E6}">
      <dsp:nvSpPr>
        <dsp:cNvPr id="0" name=""/>
        <dsp:cNvSpPr/>
      </dsp:nvSpPr>
      <dsp:spPr>
        <a:xfrm>
          <a:off x="9479622" y="6516204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9FDEB-C1EA-4A62-BCBE-A6E879712DEA}">
      <dsp:nvSpPr>
        <dsp:cNvPr id="0" name=""/>
        <dsp:cNvSpPr/>
      </dsp:nvSpPr>
      <dsp:spPr>
        <a:xfrm>
          <a:off x="9073493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091139" y="6774836"/>
        <a:ext cx="868406" cy="567173"/>
      </dsp:txXfrm>
    </dsp:sp>
    <dsp:sp modelId="{786B3682-A4DB-429E-8608-6BD6204D60F1}">
      <dsp:nvSpPr>
        <dsp:cNvPr id="0" name=""/>
        <dsp:cNvSpPr/>
      </dsp:nvSpPr>
      <dsp:spPr>
        <a:xfrm>
          <a:off x="9525342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174807" y="120493"/>
              </a:lnTo>
              <a:lnTo>
                <a:pt x="1174807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FEE8-5860-4829-AAC7-51B56D655BC8}">
      <dsp:nvSpPr>
        <dsp:cNvPr id="0" name=""/>
        <dsp:cNvSpPr/>
      </dsp:nvSpPr>
      <dsp:spPr>
        <a:xfrm>
          <a:off x="10248301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265947" y="6774836"/>
        <a:ext cx="868406" cy="567173"/>
      </dsp:txXfrm>
    </dsp:sp>
    <dsp:sp modelId="{C03865AE-34CC-4AD3-9720-6D9DB93BDA92}">
      <dsp:nvSpPr>
        <dsp:cNvPr id="0" name=""/>
        <dsp:cNvSpPr/>
      </dsp:nvSpPr>
      <dsp:spPr>
        <a:xfrm>
          <a:off x="13004046" y="4829300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299B3-EEDE-4A64-8129-F88FB4F950C8}">
      <dsp:nvSpPr>
        <dsp:cNvPr id="0" name=""/>
        <dsp:cNvSpPr/>
      </dsp:nvSpPr>
      <dsp:spPr>
        <a:xfrm>
          <a:off x="12597916" y="5070287"/>
          <a:ext cx="90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5087933"/>
        <a:ext cx="868406" cy="567173"/>
      </dsp:txXfrm>
    </dsp:sp>
    <dsp:sp modelId="{256DEFB2-8F26-43DF-9551-41F5CB6D1933}">
      <dsp:nvSpPr>
        <dsp:cNvPr id="0" name=""/>
        <dsp:cNvSpPr/>
      </dsp:nvSpPr>
      <dsp:spPr>
        <a:xfrm>
          <a:off x="13004046" y="5672752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81967A-9150-4829-8067-B9D5EE822671}">
      <dsp:nvSpPr>
        <dsp:cNvPr id="0" name=""/>
        <dsp:cNvSpPr/>
      </dsp:nvSpPr>
      <dsp:spPr>
        <a:xfrm>
          <a:off x="12597916" y="5913738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5931384"/>
        <a:ext cx="868406" cy="567173"/>
      </dsp:txXfrm>
    </dsp:sp>
    <dsp:sp modelId="{76B51A39-64AE-4C20-B0C8-30141BF26037}">
      <dsp:nvSpPr>
        <dsp:cNvPr id="0" name=""/>
        <dsp:cNvSpPr/>
      </dsp:nvSpPr>
      <dsp:spPr>
        <a:xfrm>
          <a:off x="11874958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1174807" y="0"/>
              </a:moveTo>
              <a:lnTo>
                <a:pt x="1174807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6A60B-A49A-456D-8DF3-19F1B83777C0}">
      <dsp:nvSpPr>
        <dsp:cNvPr id="0" name=""/>
        <dsp:cNvSpPr/>
      </dsp:nvSpPr>
      <dsp:spPr>
        <a:xfrm>
          <a:off x="11423109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440755" y="6774836"/>
        <a:ext cx="868406" cy="567173"/>
      </dsp:txXfrm>
    </dsp:sp>
    <dsp:sp modelId="{151149C1-1724-4829-B8EF-59321A8FAB3D}">
      <dsp:nvSpPr>
        <dsp:cNvPr id="0" name=""/>
        <dsp:cNvSpPr/>
      </dsp:nvSpPr>
      <dsp:spPr>
        <a:xfrm>
          <a:off x="13004046" y="6516204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DBFEA-2737-4F35-9FEA-0C7CFEE4BD70}">
      <dsp:nvSpPr>
        <dsp:cNvPr id="0" name=""/>
        <dsp:cNvSpPr/>
      </dsp:nvSpPr>
      <dsp:spPr>
        <a:xfrm>
          <a:off x="12597916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6774836"/>
        <a:ext cx="868406" cy="567173"/>
      </dsp:txXfrm>
    </dsp:sp>
    <dsp:sp modelId="{A84CBA98-2A07-4B96-B3B5-B3EDB89EAB0C}">
      <dsp:nvSpPr>
        <dsp:cNvPr id="0" name=""/>
        <dsp:cNvSpPr/>
      </dsp:nvSpPr>
      <dsp:spPr>
        <a:xfrm>
          <a:off x="13049766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174807" y="120493"/>
              </a:lnTo>
              <a:lnTo>
                <a:pt x="1174807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4C70FA-3779-4BD5-AF61-5BB7A9FC7280}">
      <dsp:nvSpPr>
        <dsp:cNvPr id="0" name=""/>
        <dsp:cNvSpPr/>
      </dsp:nvSpPr>
      <dsp:spPr>
        <a:xfrm>
          <a:off x="13772724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790370" y="6774836"/>
        <a:ext cx="868406" cy="567173"/>
      </dsp:txXfrm>
    </dsp:sp>
    <dsp:sp modelId="{30C5ADDF-5DD1-480F-87CA-410CEC423FA0}">
      <dsp:nvSpPr>
        <dsp:cNvPr id="0" name=""/>
        <dsp:cNvSpPr/>
      </dsp:nvSpPr>
      <dsp:spPr>
        <a:xfrm>
          <a:off x="13049766" y="4829300"/>
          <a:ext cx="3524423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3524423" y="120493"/>
              </a:lnTo>
              <a:lnTo>
                <a:pt x="3524423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6B964-C8BB-40B2-86FD-9EBBAD5EE29F}">
      <dsp:nvSpPr>
        <dsp:cNvPr id="0" name=""/>
        <dsp:cNvSpPr/>
      </dsp:nvSpPr>
      <dsp:spPr>
        <a:xfrm>
          <a:off x="16122340" y="5070287"/>
          <a:ext cx="90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139986" y="5087933"/>
        <a:ext cx="868406" cy="567173"/>
      </dsp:txXfrm>
    </dsp:sp>
    <dsp:sp modelId="{02C81B14-C847-4106-ADDF-F0AA74454927}">
      <dsp:nvSpPr>
        <dsp:cNvPr id="0" name=""/>
        <dsp:cNvSpPr/>
      </dsp:nvSpPr>
      <dsp:spPr>
        <a:xfrm>
          <a:off x="16528469" y="5672752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EA1B2-0D40-4B13-B266-B2EE1C7DDE25}">
      <dsp:nvSpPr>
        <dsp:cNvPr id="0" name=""/>
        <dsp:cNvSpPr/>
      </dsp:nvSpPr>
      <dsp:spPr>
        <a:xfrm>
          <a:off x="16122340" y="5913738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139986" y="5931384"/>
        <a:ext cx="868406" cy="567173"/>
      </dsp:txXfrm>
    </dsp:sp>
    <dsp:sp modelId="{D033B4F5-0373-4940-B836-C89EABBDC084}">
      <dsp:nvSpPr>
        <dsp:cNvPr id="0" name=""/>
        <dsp:cNvSpPr/>
      </dsp:nvSpPr>
      <dsp:spPr>
        <a:xfrm>
          <a:off x="15399381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1174807" y="0"/>
              </a:moveTo>
              <a:lnTo>
                <a:pt x="1174807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8481E4-4A33-40EA-9597-256601071A79}">
      <dsp:nvSpPr>
        <dsp:cNvPr id="0" name=""/>
        <dsp:cNvSpPr/>
      </dsp:nvSpPr>
      <dsp:spPr>
        <a:xfrm>
          <a:off x="14947532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965178" y="6774836"/>
        <a:ext cx="868406" cy="567173"/>
      </dsp:txXfrm>
    </dsp:sp>
    <dsp:sp modelId="{9A7EA09A-3464-4143-BFCD-9701A739B2D2}">
      <dsp:nvSpPr>
        <dsp:cNvPr id="0" name=""/>
        <dsp:cNvSpPr/>
      </dsp:nvSpPr>
      <dsp:spPr>
        <a:xfrm>
          <a:off x="16528469" y="6516204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B1DEB-944C-4D63-B045-400FA131F05C}">
      <dsp:nvSpPr>
        <dsp:cNvPr id="0" name=""/>
        <dsp:cNvSpPr/>
      </dsp:nvSpPr>
      <dsp:spPr>
        <a:xfrm>
          <a:off x="16122340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139986" y="6774836"/>
        <a:ext cx="868406" cy="567173"/>
      </dsp:txXfrm>
    </dsp:sp>
    <dsp:sp modelId="{75F2CC39-F73D-4DC2-B74E-B7556F3DB6AF}">
      <dsp:nvSpPr>
        <dsp:cNvPr id="0" name=""/>
        <dsp:cNvSpPr/>
      </dsp:nvSpPr>
      <dsp:spPr>
        <a:xfrm>
          <a:off x="16574189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174807" y="120493"/>
              </a:lnTo>
              <a:lnTo>
                <a:pt x="1174807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BC9AC5-1830-4CCA-A4FF-D54CEA3C6563}">
      <dsp:nvSpPr>
        <dsp:cNvPr id="0" name=""/>
        <dsp:cNvSpPr/>
      </dsp:nvSpPr>
      <dsp:spPr>
        <a:xfrm>
          <a:off x="17297148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7314794" y="6774836"/>
        <a:ext cx="868406" cy="56717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A5F07-F6F0-46B6-B092-37000C91C9F1}">
      <dsp:nvSpPr>
        <dsp:cNvPr id="0" name=""/>
        <dsp:cNvSpPr/>
      </dsp:nvSpPr>
      <dsp:spPr>
        <a:xfrm>
          <a:off x="211054" y="3790881"/>
          <a:ext cx="2230263" cy="1115131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0" kern="1200" dirty="0"/>
        </a:p>
      </dsp:txBody>
      <dsp:txXfrm>
        <a:off x="243715" y="3823542"/>
        <a:ext cx="2164941" cy="1049809"/>
      </dsp:txXfrm>
    </dsp:sp>
    <dsp:sp modelId="{D74E7333-F039-4A56-8057-9F8BD66ED586}">
      <dsp:nvSpPr>
        <dsp:cNvPr id="0" name=""/>
        <dsp:cNvSpPr/>
      </dsp:nvSpPr>
      <dsp:spPr>
        <a:xfrm rot="18367500">
          <a:off x="2130266" y="3720261"/>
          <a:ext cx="151565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515659" y="160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850204" y="3698432"/>
        <a:ext cx="75782" cy="75782"/>
      </dsp:txXfrm>
    </dsp:sp>
    <dsp:sp modelId="{05E325F7-7A18-4032-944D-C619E115B054}">
      <dsp:nvSpPr>
        <dsp:cNvPr id="0" name=""/>
        <dsp:cNvSpPr/>
      </dsp:nvSpPr>
      <dsp:spPr>
        <a:xfrm>
          <a:off x="3334873" y="2566634"/>
          <a:ext cx="2230263" cy="1115131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products</a:t>
          </a:r>
          <a:endParaRPr lang="ko-KR" altLang="en-US" sz="3000" kern="1200" dirty="0"/>
        </a:p>
      </dsp:txBody>
      <dsp:txXfrm>
        <a:off x="3367534" y="2599295"/>
        <a:ext cx="2164941" cy="1049809"/>
      </dsp:txXfrm>
    </dsp:sp>
    <dsp:sp modelId="{0C5FEE4E-5C51-4B95-9497-9132CD796D71}">
      <dsp:nvSpPr>
        <dsp:cNvPr id="0" name=""/>
        <dsp:cNvSpPr/>
      </dsp:nvSpPr>
      <dsp:spPr>
        <a:xfrm rot="18289469">
          <a:off x="5230100" y="2466937"/>
          <a:ext cx="156218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562180" y="160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972135" y="2443944"/>
        <a:ext cx="78109" cy="78109"/>
      </dsp:txXfrm>
    </dsp:sp>
    <dsp:sp modelId="{84370756-C115-4413-850E-5AC18205F906}">
      <dsp:nvSpPr>
        <dsp:cNvPr id="0" name=""/>
        <dsp:cNvSpPr/>
      </dsp:nvSpPr>
      <dsp:spPr>
        <a:xfrm>
          <a:off x="6457243" y="1284232"/>
          <a:ext cx="2230263" cy="1115131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camera</a:t>
          </a:r>
          <a:endParaRPr lang="ko-KR" altLang="en-US" sz="3000" kern="1200" dirty="0"/>
        </a:p>
      </dsp:txBody>
      <dsp:txXfrm>
        <a:off x="6489904" y="1316893"/>
        <a:ext cx="2164941" cy="1049809"/>
      </dsp:txXfrm>
    </dsp:sp>
    <dsp:sp modelId="{F12C53EC-3A98-4931-A4D5-A9F138E98EC8}">
      <dsp:nvSpPr>
        <dsp:cNvPr id="0" name=""/>
        <dsp:cNvSpPr/>
      </dsp:nvSpPr>
      <dsp:spPr>
        <a:xfrm rot="19457599">
          <a:off x="8584244" y="1505135"/>
          <a:ext cx="10986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98631" y="160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9106093" y="1493732"/>
        <a:ext cx="54931" cy="54931"/>
      </dsp:txXfrm>
    </dsp:sp>
    <dsp:sp modelId="{1D1DAC78-C952-4F09-A5F1-C0D32DD62117}">
      <dsp:nvSpPr>
        <dsp:cNvPr id="0" name=""/>
        <dsp:cNvSpPr/>
      </dsp:nvSpPr>
      <dsp:spPr>
        <a:xfrm>
          <a:off x="9579612" y="643031"/>
          <a:ext cx="2230263" cy="111513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 err="1"/>
            <a:t>lense_change</a:t>
          </a:r>
          <a:endParaRPr lang="ko-KR" altLang="en-US" sz="3000" kern="1200" dirty="0"/>
        </a:p>
      </dsp:txBody>
      <dsp:txXfrm>
        <a:off x="9612273" y="675692"/>
        <a:ext cx="2164941" cy="1049809"/>
      </dsp:txXfrm>
    </dsp:sp>
    <dsp:sp modelId="{9D80E108-D17E-4221-9A86-8E2E8BFEECF5}">
      <dsp:nvSpPr>
        <dsp:cNvPr id="0" name=""/>
        <dsp:cNvSpPr/>
      </dsp:nvSpPr>
      <dsp:spPr>
        <a:xfrm rot="19457599">
          <a:off x="11706613" y="863934"/>
          <a:ext cx="10986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98631" y="160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2228463" y="852531"/>
        <a:ext cx="54931" cy="54931"/>
      </dsp:txXfrm>
    </dsp:sp>
    <dsp:sp modelId="{EA9B9AC4-A68D-4940-89DD-B4FD841926BD}">
      <dsp:nvSpPr>
        <dsp:cNvPr id="0" name=""/>
        <dsp:cNvSpPr/>
      </dsp:nvSpPr>
      <dsp:spPr>
        <a:xfrm>
          <a:off x="12701981" y="1830"/>
          <a:ext cx="2230263" cy="1115131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 err="1"/>
            <a:t>full_frame</a:t>
          </a:r>
          <a:endParaRPr lang="ko-KR" altLang="en-US" sz="3000" kern="1200" dirty="0"/>
        </a:p>
      </dsp:txBody>
      <dsp:txXfrm>
        <a:off x="12734642" y="34491"/>
        <a:ext cx="2164941" cy="1049809"/>
      </dsp:txXfrm>
    </dsp:sp>
    <dsp:sp modelId="{20317C1A-6D4C-4D99-829A-564A884E4103}">
      <dsp:nvSpPr>
        <dsp:cNvPr id="0" name=""/>
        <dsp:cNvSpPr/>
      </dsp:nvSpPr>
      <dsp:spPr>
        <a:xfrm rot="2142401">
          <a:off x="11706613" y="1505135"/>
          <a:ext cx="10986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98631" y="160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2228463" y="1493732"/>
        <a:ext cx="54931" cy="54931"/>
      </dsp:txXfrm>
    </dsp:sp>
    <dsp:sp modelId="{1918E89E-A0B2-4333-B5CA-11DBC40AD3A8}">
      <dsp:nvSpPr>
        <dsp:cNvPr id="0" name=""/>
        <dsp:cNvSpPr/>
      </dsp:nvSpPr>
      <dsp:spPr>
        <a:xfrm>
          <a:off x="12701981" y="1284232"/>
          <a:ext cx="2230263" cy="1115131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APS-C</a:t>
          </a:r>
          <a:endParaRPr lang="ko-KR" altLang="en-US" sz="3000" kern="1200" dirty="0"/>
        </a:p>
      </dsp:txBody>
      <dsp:txXfrm>
        <a:off x="12734642" y="1316893"/>
        <a:ext cx="2164941" cy="1049809"/>
      </dsp:txXfrm>
    </dsp:sp>
    <dsp:sp modelId="{F883759B-C4F7-42C9-9188-E0C2A441A6AC}">
      <dsp:nvSpPr>
        <dsp:cNvPr id="0" name=""/>
        <dsp:cNvSpPr/>
      </dsp:nvSpPr>
      <dsp:spPr>
        <a:xfrm rot="2142401">
          <a:off x="8584244" y="2146336"/>
          <a:ext cx="10986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98631" y="160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9106093" y="2134932"/>
        <a:ext cx="54931" cy="54931"/>
      </dsp:txXfrm>
    </dsp:sp>
    <dsp:sp modelId="{ACBEFF91-D00F-4D85-AAF5-EE3E86D96119}">
      <dsp:nvSpPr>
        <dsp:cNvPr id="0" name=""/>
        <dsp:cNvSpPr/>
      </dsp:nvSpPr>
      <dsp:spPr>
        <a:xfrm>
          <a:off x="9579612" y="1925433"/>
          <a:ext cx="2230263" cy="111513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compact</a:t>
          </a:r>
          <a:endParaRPr lang="ko-KR" altLang="en-US" sz="3000" kern="1200" dirty="0"/>
        </a:p>
      </dsp:txBody>
      <dsp:txXfrm>
        <a:off x="9612273" y="1958094"/>
        <a:ext cx="2164941" cy="1049809"/>
      </dsp:txXfrm>
    </dsp:sp>
    <dsp:sp modelId="{89D4B5CB-31FE-4FD6-90E5-D28E4119AADC}">
      <dsp:nvSpPr>
        <dsp:cNvPr id="0" name=""/>
        <dsp:cNvSpPr/>
      </dsp:nvSpPr>
      <dsp:spPr>
        <a:xfrm rot="3310531">
          <a:off x="5230100" y="3749338"/>
          <a:ext cx="156218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562180" y="160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972135" y="3726346"/>
        <a:ext cx="78109" cy="78109"/>
      </dsp:txXfrm>
    </dsp:sp>
    <dsp:sp modelId="{ABE8A838-3B79-42CA-8198-0A0CBE4ADD16}">
      <dsp:nvSpPr>
        <dsp:cNvPr id="0" name=""/>
        <dsp:cNvSpPr/>
      </dsp:nvSpPr>
      <dsp:spPr>
        <a:xfrm>
          <a:off x="6457243" y="3849035"/>
          <a:ext cx="2230263" cy="1115131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video</a:t>
          </a:r>
          <a:endParaRPr lang="ko-KR" altLang="en-US" sz="3000" kern="1200" dirty="0"/>
        </a:p>
      </dsp:txBody>
      <dsp:txXfrm>
        <a:off x="6489904" y="3881696"/>
        <a:ext cx="2164941" cy="1049809"/>
      </dsp:txXfrm>
    </dsp:sp>
    <dsp:sp modelId="{B2B239F0-C056-486D-A1DE-CA1808196C55}">
      <dsp:nvSpPr>
        <dsp:cNvPr id="0" name=""/>
        <dsp:cNvSpPr/>
      </dsp:nvSpPr>
      <dsp:spPr>
        <a:xfrm rot="19457599">
          <a:off x="8584244" y="4069939"/>
          <a:ext cx="10986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98631" y="160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9106093" y="4058535"/>
        <a:ext cx="54931" cy="54931"/>
      </dsp:txXfrm>
    </dsp:sp>
    <dsp:sp modelId="{D80E5B55-728D-4407-8963-3D17CB43F5D6}">
      <dsp:nvSpPr>
        <dsp:cNvPr id="0" name=""/>
        <dsp:cNvSpPr/>
      </dsp:nvSpPr>
      <dsp:spPr>
        <a:xfrm>
          <a:off x="9579612" y="3207834"/>
          <a:ext cx="2230263" cy="111513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cinema</a:t>
          </a:r>
          <a:endParaRPr lang="ko-KR" altLang="en-US" sz="3000" kern="1200" dirty="0"/>
        </a:p>
      </dsp:txBody>
      <dsp:txXfrm>
        <a:off x="9612273" y="3240495"/>
        <a:ext cx="2164941" cy="1049809"/>
      </dsp:txXfrm>
    </dsp:sp>
    <dsp:sp modelId="{7C95F702-02B6-4EEF-8FE9-59F85A6C4C62}">
      <dsp:nvSpPr>
        <dsp:cNvPr id="0" name=""/>
        <dsp:cNvSpPr/>
      </dsp:nvSpPr>
      <dsp:spPr>
        <a:xfrm rot="2142401">
          <a:off x="8584244" y="4711140"/>
          <a:ext cx="10986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98631" y="160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9106093" y="4699736"/>
        <a:ext cx="54931" cy="54931"/>
      </dsp:txXfrm>
    </dsp:sp>
    <dsp:sp modelId="{4909F5F5-EF3D-4D11-AD5D-D444278D3DE8}">
      <dsp:nvSpPr>
        <dsp:cNvPr id="0" name=""/>
        <dsp:cNvSpPr/>
      </dsp:nvSpPr>
      <dsp:spPr>
        <a:xfrm>
          <a:off x="9579612" y="4490236"/>
          <a:ext cx="2230263" cy="111513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camcorder</a:t>
          </a:r>
          <a:endParaRPr lang="ko-KR" altLang="en-US" sz="3000" kern="1200" dirty="0"/>
        </a:p>
      </dsp:txBody>
      <dsp:txXfrm>
        <a:off x="9612273" y="4522897"/>
        <a:ext cx="2164941" cy="1049809"/>
      </dsp:txXfrm>
    </dsp:sp>
    <dsp:sp modelId="{13A4B719-6B21-4D1E-AB98-FB0FD4EACF0A}">
      <dsp:nvSpPr>
        <dsp:cNvPr id="0" name=""/>
        <dsp:cNvSpPr/>
      </dsp:nvSpPr>
      <dsp:spPr>
        <a:xfrm rot="19457599">
          <a:off x="11706613" y="4711140"/>
          <a:ext cx="10986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98631" y="160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2228463" y="4699736"/>
        <a:ext cx="54931" cy="54931"/>
      </dsp:txXfrm>
    </dsp:sp>
    <dsp:sp modelId="{5F93E218-A325-48F4-86EF-B6A8C2EC7916}">
      <dsp:nvSpPr>
        <dsp:cNvPr id="0" name=""/>
        <dsp:cNvSpPr/>
      </dsp:nvSpPr>
      <dsp:spPr>
        <a:xfrm>
          <a:off x="12701981" y="3849035"/>
          <a:ext cx="2230263" cy="1115131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4k_handy</a:t>
          </a:r>
          <a:endParaRPr lang="ko-KR" altLang="en-US" sz="3000" kern="1200" dirty="0"/>
        </a:p>
      </dsp:txBody>
      <dsp:txXfrm>
        <a:off x="12734642" y="3881696"/>
        <a:ext cx="2164941" cy="1049809"/>
      </dsp:txXfrm>
    </dsp:sp>
    <dsp:sp modelId="{90054DE2-E779-43DB-9A06-9DC252B6F18D}">
      <dsp:nvSpPr>
        <dsp:cNvPr id="0" name=""/>
        <dsp:cNvSpPr/>
      </dsp:nvSpPr>
      <dsp:spPr>
        <a:xfrm rot="2142401">
          <a:off x="11706613" y="5352341"/>
          <a:ext cx="10986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98631" y="160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2228463" y="5340937"/>
        <a:ext cx="54931" cy="54931"/>
      </dsp:txXfrm>
    </dsp:sp>
    <dsp:sp modelId="{69DC1B42-81DC-47C6-9D6A-715B1A43EC3E}">
      <dsp:nvSpPr>
        <dsp:cNvPr id="0" name=""/>
        <dsp:cNvSpPr/>
      </dsp:nvSpPr>
      <dsp:spPr>
        <a:xfrm>
          <a:off x="12701981" y="5131437"/>
          <a:ext cx="2230263" cy="1115131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4k_handheld</a:t>
          </a:r>
          <a:endParaRPr lang="ko-KR" altLang="en-US" sz="3000" kern="1200" dirty="0"/>
        </a:p>
      </dsp:txBody>
      <dsp:txXfrm>
        <a:off x="12734642" y="5164098"/>
        <a:ext cx="2164941" cy="1049809"/>
      </dsp:txXfrm>
    </dsp:sp>
    <dsp:sp modelId="{945C679D-9EAC-4839-B188-D0D3BDA527D0}">
      <dsp:nvSpPr>
        <dsp:cNvPr id="0" name=""/>
        <dsp:cNvSpPr/>
      </dsp:nvSpPr>
      <dsp:spPr>
        <a:xfrm rot="3381024">
          <a:off x="2081801" y="5003578"/>
          <a:ext cx="161258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612588" y="160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847781" y="4979326"/>
        <a:ext cx="80629" cy="80629"/>
      </dsp:txXfrm>
    </dsp:sp>
    <dsp:sp modelId="{D26C52A6-804A-4BC0-91C2-8FECB55A7C5B}">
      <dsp:nvSpPr>
        <dsp:cNvPr id="0" name=""/>
        <dsp:cNvSpPr/>
      </dsp:nvSpPr>
      <dsp:spPr>
        <a:xfrm>
          <a:off x="3334873" y="5133268"/>
          <a:ext cx="2230263" cy="1115131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 err="1"/>
            <a:t>productList</a:t>
          </a:r>
          <a:endParaRPr lang="ko-KR" altLang="en-US" sz="3000" kern="1200" dirty="0"/>
        </a:p>
      </dsp:txBody>
      <dsp:txXfrm>
        <a:off x="3367534" y="5165929"/>
        <a:ext cx="2164941" cy="10498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5791757" y="446"/>
          <a:ext cx="1789163" cy="819792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</a:rPr>
            <a:t>div</a:t>
          </a:r>
          <a:br>
            <a:rPr lang="en-US" altLang="ko-KR" sz="2000" kern="1200" dirty="0">
              <a:solidFill>
                <a:schemeClr val="bg1"/>
              </a:solidFill>
            </a:rPr>
          </a:br>
          <a:r>
            <a:rPr lang="en-US" altLang="ko-KR" sz="1400" kern="1200" dirty="0">
              <a:solidFill>
                <a:schemeClr val="bg1"/>
              </a:solidFill>
            </a:rPr>
            <a:t>(header</a:t>
          </a:r>
          <a:r>
            <a:rPr lang="en-US" altLang="ko-KR" sz="2000" kern="1200" dirty="0">
              <a:solidFill>
                <a:schemeClr val="bg1"/>
              </a:solidFill>
            </a:rPr>
            <a:t>)</a:t>
          </a:r>
          <a:endParaRPr lang="ko-KR" altLang="en-US" sz="2000" kern="1200" dirty="0">
            <a:solidFill>
              <a:schemeClr val="bg1"/>
            </a:solidFill>
          </a:endParaRPr>
        </a:p>
      </dsp:txBody>
      <dsp:txXfrm>
        <a:off x="5815768" y="24457"/>
        <a:ext cx="1741141" cy="771770"/>
      </dsp:txXfrm>
    </dsp:sp>
    <dsp:sp modelId="{8D53A2A0-D972-40A0-84C0-ED07CE6B9472}">
      <dsp:nvSpPr>
        <dsp:cNvPr id="0" name=""/>
        <dsp:cNvSpPr/>
      </dsp:nvSpPr>
      <dsp:spPr>
        <a:xfrm>
          <a:off x="4559754" y="820239"/>
          <a:ext cx="2126584" cy="249269"/>
        </a:xfrm>
        <a:custGeom>
          <a:avLst/>
          <a:gdLst/>
          <a:ahLst/>
          <a:cxnLst/>
          <a:rect l="0" t="0" r="0" b="0"/>
          <a:pathLst>
            <a:path>
              <a:moveTo>
                <a:pt x="2126584" y="0"/>
              </a:moveTo>
              <a:lnTo>
                <a:pt x="2126584" y="124634"/>
              </a:lnTo>
              <a:lnTo>
                <a:pt x="0" y="124634"/>
              </a:lnTo>
              <a:lnTo>
                <a:pt x="0" y="249269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3677269" y="1069509"/>
          <a:ext cx="1764971" cy="936594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 err="1">
              <a:solidFill>
                <a:schemeClr val="bg1"/>
              </a:solidFill>
              <a:latin typeface="맑은 고딕" panose="020F0302020204030204"/>
            </a:rPr>
            <a:t>메인페이지</a:t>
          </a: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 이동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704701" y="1096941"/>
        <a:ext cx="1710107" cy="881730"/>
      </dsp:txXfrm>
    </dsp:sp>
    <dsp:sp modelId="{B99F4CA0-029F-4598-8A69-F73FE9915A55}">
      <dsp:nvSpPr>
        <dsp:cNvPr id="0" name=""/>
        <dsp:cNvSpPr/>
      </dsp:nvSpPr>
      <dsp:spPr>
        <a:xfrm>
          <a:off x="4514034" y="2006103"/>
          <a:ext cx="91440" cy="2492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7E602-4C18-4D39-BD90-22BF721420C4}">
      <dsp:nvSpPr>
        <dsp:cNvPr id="0" name=""/>
        <dsp:cNvSpPr/>
      </dsp:nvSpPr>
      <dsp:spPr>
        <a:xfrm>
          <a:off x="3826214" y="2255373"/>
          <a:ext cx="1467081" cy="790640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bg1"/>
              </a:solidFill>
              <a:latin typeface="맑은 고딕" panose="020F0302020204030204"/>
            </a:rPr>
            <a:t>img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(logo)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849371" y="2278530"/>
        <a:ext cx="1420767" cy="744326"/>
      </dsp:txXfrm>
    </dsp:sp>
    <dsp:sp modelId="{6544D54C-EC06-4CDE-A0F1-477AB188AAEB}">
      <dsp:nvSpPr>
        <dsp:cNvPr id="0" name=""/>
        <dsp:cNvSpPr/>
      </dsp:nvSpPr>
      <dsp:spPr>
        <a:xfrm>
          <a:off x="6686339" y="820239"/>
          <a:ext cx="415104" cy="249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634"/>
              </a:lnTo>
              <a:lnTo>
                <a:pt x="415104" y="124634"/>
              </a:lnTo>
              <a:lnTo>
                <a:pt x="415104" y="2492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5A2A71-CD7F-415F-87D3-1A35D265E5BE}">
      <dsp:nvSpPr>
        <dsp:cNvPr id="0" name=""/>
        <dsp:cNvSpPr/>
      </dsp:nvSpPr>
      <dsp:spPr>
        <a:xfrm>
          <a:off x="6634062" y="1069509"/>
          <a:ext cx="934762" cy="623174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bg1"/>
              </a:solidFill>
              <a:latin typeface="맑은 고딕" panose="020F0302020204030204"/>
            </a:rPr>
            <a:t>nav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6652314" y="1087761"/>
        <a:ext cx="898258" cy="586670"/>
      </dsp:txXfrm>
    </dsp:sp>
    <dsp:sp modelId="{9BFEFB62-63AC-4D29-8DF7-BEDD5BA79782}">
      <dsp:nvSpPr>
        <dsp:cNvPr id="0" name=""/>
        <dsp:cNvSpPr/>
      </dsp:nvSpPr>
      <dsp:spPr>
        <a:xfrm>
          <a:off x="7055724" y="1692684"/>
          <a:ext cx="91440" cy="2492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A19832-7F70-4B8E-BCDB-DF845F41B16E}">
      <dsp:nvSpPr>
        <dsp:cNvPr id="0" name=""/>
        <dsp:cNvSpPr/>
      </dsp:nvSpPr>
      <dsp:spPr>
        <a:xfrm>
          <a:off x="6634062" y="1941954"/>
          <a:ext cx="934762" cy="827090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bg1"/>
              </a:solidFill>
              <a:latin typeface="맑은 고딕" panose="020F0302020204030204"/>
            </a:rPr>
            <a:t>ul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kern="1200" dirty="0" err="1">
              <a:solidFill>
                <a:schemeClr val="bg1"/>
              </a:solidFill>
              <a:latin typeface="맑은 고딕" panose="020F0302020204030204"/>
            </a:rPr>
            <a:t>gnb</a:t>
          </a: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6658287" y="1966179"/>
        <a:ext cx="886312" cy="778640"/>
      </dsp:txXfrm>
    </dsp:sp>
    <dsp:sp modelId="{10D05FEB-A5AB-414B-9007-709D7B28A577}">
      <dsp:nvSpPr>
        <dsp:cNvPr id="0" name=""/>
        <dsp:cNvSpPr/>
      </dsp:nvSpPr>
      <dsp:spPr>
        <a:xfrm>
          <a:off x="6190050" y="2769044"/>
          <a:ext cx="911393" cy="249269"/>
        </a:xfrm>
        <a:custGeom>
          <a:avLst/>
          <a:gdLst/>
          <a:ahLst/>
          <a:cxnLst/>
          <a:rect l="0" t="0" r="0" b="0"/>
          <a:pathLst>
            <a:path>
              <a:moveTo>
                <a:pt x="911393" y="0"/>
              </a:moveTo>
              <a:lnTo>
                <a:pt x="911393" y="124634"/>
              </a:lnTo>
              <a:lnTo>
                <a:pt x="0" y="124634"/>
              </a:lnTo>
              <a:lnTo>
                <a:pt x="0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E59D49-72A2-4722-A21F-FC456D842235}">
      <dsp:nvSpPr>
        <dsp:cNvPr id="0" name=""/>
        <dsp:cNvSpPr/>
      </dsp:nvSpPr>
      <dsp:spPr>
        <a:xfrm>
          <a:off x="5722669" y="3018314"/>
          <a:ext cx="934762" cy="804387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li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(depth1)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5746229" y="3041874"/>
        <a:ext cx="887642" cy="757267"/>
      </dsp:txXfrm>
    </dsp:sp>
    <dsp:sp modelId="{C3840280-6387-4A1D-B383-667A50998466}">
      <dsp:nvSpPr>
        <dsp:cNvPr id="0" name=""/>
        <dsp:cNvSpPr/>
      </dsp:nvSpPr>
      <dsp:spPr>
        <a:xfrm>
          <a:off x="6144330" y="3822702"/>
          <a:ext cx="91440" cy="2492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0819CB-E5EB-433D-A59C-A2CE17D15ACD}">
      <dsp:nvSpPr>
        <dsp:cNvPr id="0" name=""/>
        <dsp:cNvSpPr/>
      </dsp:nvSpPr>
      <dsp:spPr>
        <a:xfrm>
          <a:off x="5722669" y="4071972"/>
          <a:ext cx="934762" cy="623174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5740921" y="4090224"/>
        <a:ext cx="898258" cy="586670"/>
      </dsp:txXfrm>
    </dsp:sp>
    <dsp:sp modelId="{29D0652E-EFEE-411F-B9E2-E24388AC9873}">
      <dsp:nvSpPr>
        <dsp:cNvPr id="0" name=""/>
        <dsp:cNvSpPr/>
      </dsp:nvSpPr>
      <dsp:spPr>
        <a:xfrm>
          <a:off x="7101444" y="2769044"/>
          <a:ext cx="911393" cy="249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634"/>
              </a:lnTo>
              <a:lnTo>
                <a:pt x="911393" y="124634"/>
              </a:lnTo>
              <a:lnTo>
                <a:pt x="911393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0D80F-EF5B-45C5-8A60-D66F47FFD471}">
      <dsp:nvSpPr>
        <dsp:cNvPr id="0" name=""/>
        <dsp:cNvSpPr/>
      </dsp:nvSpPr>
      <dsp:spPr>
        <a:xfrm>
          <a:off x="7545456" y="3018314"/>
          <a:ext cx="934762" cy="794348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(depth2)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7568722" y="3041580"/>
        <a:ext cx="888230" cy="747816"/>
      </dsp:txXfrm>
    </dsp:sp>
    <dsp:sp modelId="{9F524874-DE21-41FB-A5B2-ABE6758A1DA7}">
      <dsp:nvSpPr>
        <dsp:cNvPr id="0" name=""/>
        <dsp:cNvSpPr/>
      </dsp:nvSpPr>
      <dsp:spPr>
        <a:xfrm>
          <a:off x="7405241" y="3812662"/>
          <a:ext cx="607595" cy="249269"/>
        </a:xfrm>
        <a:custGeom>
          <a:avLst/>
          <a:gdLst/>
          <a:ahLst/>
          <a:cxnLst/>
          <a:rect l="0" t="0" r="0" b="0"/>
          <a:pathLst>
            <a:path>
              <a:moveTo>
                <a:pt x="607595" y="0"/>
              </a:moveTo>
              <a:lnTo>
                <a:pt x="607595" y="124634"/>
              </a:lnTo>
              <a:lnTo>
                <a:pt x="0" y="124634"/>
              </a:lnTo>
              <a:lnTo>
                <a:pt x="0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FAFFB2-9FD9-4C67-82D0-48F6AB3674A1}">
      <dsp:nvSpPr>
        <dsp:cNvPr id="0" name=""/>
        <dsp:cNvSpPr/>
      </dsp:nvSpPr>
      <dsp:spPr>
        <a:xfrm>
          <a:off x="6937860" y="4061932"/>
          <a:ext cx="934762" cy="623174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6956112" y="4080184"/>
        <a:ext cx="898258" cy="586670"/>
      </dsp:txXfrm>
    </dsp:sp>
    <dsp:sp modelId="{282D2BFD-594C-4202-A55F-0BBBCD59BFF5}">
      <dsp:nvSpPr>
        <dsp:cNvPr id="0" name=""/>
        <dsp:cNvSpPr/>
      </dsp:nvSpPr>
      <dsp:spPr>
        <a:xfrm>
          <a:off x="7359521" y="4685107"/>
          <a:ext cx="91440" cy="2492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81B6F1-BBA0-4E26-9F60-F95DBC032B3C}">
      <dsp:nvSpPr>
        <dsp:cNvPr id="0" name=""/>
        <dsp:cNvSpPr/>
      </dsp:nvSpPr>
      <dsp:spPr>
        <a:xfrm>
          <a:off x="6937860" y="4934377"/>
          <a:ext cx="934762" cy="623174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bg1"/>
              </a:solidFill>
              <a:latin typeface="맑은 고딕" panose="020F0302020204030204"/>
            </a:rPr>
            <a:t>ul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6956112" y="4952629"/>
        <a:ext cx="898258" cy="586670"/>
      </dsp:txXfrm>
    </dsp:sp>
    <dsp:sp modelId="{03C59ADE-7CFA-409F-914C-41505FE1D1E9}">
      <dsp:nvSpPr>
        <dsp:cNvPr id="0" name=""/>
        <dsp:cNvSpPr/>
      </dsp:nvSpPr>
      <dsp:spPr>
        <a:xfrm>
          <a:off x="7359521" y="5557552"/>
          <a:ext cx="91440" cy="2492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EFD64F-8F3B-4A15-9D46-1F9DDE0E4B30}">
      <dsp:nvSpPr>
        <dsp:cNvPr id="0" name=""/>
        <dsp:cNvSpPr/>
      </dsp:nvSpPr>
      <dsp:spPr>
        <a:xfrm>
          <a:off x="6937860" y="5806822"/>
          <a:ext cx="934762" cy="623174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li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6956112" y="5825074"/>
        <a:ext cx="898258" cy="586670"/>
      </dsp:txXfrm>
    </dsp:sp>
    <dsp:sp modelId="{68BEFEB1-21B1-432D-8E3E-D7DD41C8F7CE}">
      <dsp:nvSpPr>
        <dsp:cNvPr id="0" name=""/>
        <dsp:cNvSpPr/>
      </dsp:nvSpPr>
      <dsp:spPr>
        <a:xfrm>
          <a:off x="7359521" y="6429997"/>
          <a:ext cx="91440" cy="2492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D5F61-9539-4635-8BB7-7622D4D525FA}">
      <dsp:nvSpPr>
        <dsp:cNvPr id="0" name=""/>
        <dsp:cNvSpPr/>
      </dsp:nvSpPr>
      <dsp:spPr>
        <a:xfrm>
          <a:off x="6937860" y="6679267"/>
          <a:ext cx="934762" cy="623174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6956112" y="6697519"/>
        <a:ext cx="898258" cy="586670"/>
      </dsp:txXfrm>
    </dsp:sp>
    <dsp:sp modelId="{50359011-BACF-4A7A-A03A-C4DC0B1971E3}">
      <dsp:nvSpPr>
        <dsp:cNvPr id="0" name=""/>
        <dsp:cNvSpPr/>
      </dsp:nvSpPr>
      <dsp:spPr>
        <a:xfrm>
          <a:off x="8012837" y="3812662"/>
          <a:ext cx="607595" cy="249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634"/>
              </a:lnTo>
              <a:lnTo>
                <a:pt x="607595" y="124634"/>
              </a:lnTo>
              <a:lnTo>
                <a:pt x="607595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C9066-084E-451A-AA43-AED1F92A888B}">
      <dsp:nvSpPr>
        <dsp:cNvPr id="0" name=""/>
        <dsp:cNvSpPr/>
      </dsp:nvSpPr>
      <dsp:spPr>
        <a:xfrm>
          <a:off x="8153051" y="4061932"/>
          <a:ext cx="934762" cy="623174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8171303" y="4080184"/>
        <a:ext cx="898258" cy="586670"/>
      </dsp:txXfrm>
    </dsp:sp>
    <dsp:sp modelId="{94E71A40-05DF-4FE6-A5C3-0341AAA4C9E1}">
      <dsp:nvSpPr>
        <dsp:cNvPr id="0" name=""/>
        <dsp:cNvSpPr/>
      </dsp:nvSpPr>
      <dsp:spPr>
        <a:xfrm>
          <a:off x="6686339" y="820239"/>
          <a:ext cx="2541689" cy="249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634"/>
              </a:lnTo>
              <a:lnTo>
                <a:pt x="2541689" y="124634"/>
              </a:lnTo>
              <a:lnTo>
                <a:pt x="2541689" y="2492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30DC1-954B-4C02-AFF2-43C1300A6650}">
      <dsp:nvSpPr>
        <dsp:cNvPr id="0" name=""/>
        <dsp:cNvSpPr/>
      </dsp:nvSpPr>
      <dsp:spPr>
        <a:xfrm>
          <a:off x="8760647" y="1069509"/>
          <a:ext cx="934762" cy="623174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8778899" y="1087761"/>
        <a:ext cx="898258" cy="586670"/>
      </dsp:txXfrm>
    </dsp:sp>
    <dsp:sp modelId="{4B96AF50-98F4-4F99-A534-20D08B7DED2C}">
      <dsp:nvSpPr>
        <dsp:cNvPr id="0" name=""/>
        <dsp:cNvSpPr/>
      </dsp:nvSpPr>
      <dsp:spPr>
        <a:xfrm>
          <a:off x="9182308" y="1692684"/>
          <a:ext cx="91440" cy="2492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090B8C-66DD-4450-9011-0422CA88EFC9}">
      <dsp:nvSpPr>
        <dsp:cNvPr id="0" name=""/>
        <dsp:cNvSpPr/>
      </dsp:nvSpPr>
      <dsp:spPr>
        <a:xfrm>
          <a:off x="8483462" y="1941954"/>
          <a:ext cx="1489132" cy="78560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아이콘 메뉴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8506472" y="1964964"/>
        <a:ext cx="1443112" cy="739585"/>
      </dsp:txXfrm>
    </dsp:sp>
    <dsp:sp modelId="{E9D2EA54-5B8A-4693-BE48-4348118228DE}">
      <dsp:nvSpPr>
        <dsp:cNvPr id="0" name=""/>
        <dsp:cNvSpPr/>
      </dsp:nvSpPr>
      <dsp:spPr>
        <a:xfrm>
          <a:off x="9182308" y="2727559"/>
          <a:ext cx="91440" cy="2492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06708-56CD-466D-BDB6-C55E4BE01FC7}">
      <dsp:nvSpPr>
        <dsp:cNvPr id="0" name=""/>
        <dsp:cNvSpPr/>
      </dsp:nvSpPr>
      <dsp:spPr>
        <a:xfrm>
          <a:off x="8760647" y="2976829"/>
          <a:ext cx="934762" cy="623174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bg1"/>
              </a:solidFill>
              <a:latin typeface="맑은 고딕" panose="020F0302020204030204"/>
            </a:rPr>
            <a:t>img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8778899" y="2995081"/>
        <a:ext cx="898258" cy="5866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4679219" y="1517"/>
          <a:ext cx="1162223" cy="559870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</a:rPr>
            <a:t>div</a:t>
          </a:r>
          <a:br>
            <a:rPr lang="en-US" altLang="ko-KR" sz="2000" kern="1200" dirty="0">
              <a:solidFill>
                <a:schemeClr val="bg1"/>
              </a:solidFill>
            </a:rPr>
          </a:br>
          <a:r>
            <a:rPr lang="en-US" altLang="ko-KR" sz="1400" kern="1200" dirty="0">
              <a:solidFill>
                <a:schemeClr val="bg1"/>
              </a:solidFill>
            </a:rPr>
            <a:t>(footer)</a:t>
          </a:r>
          <a:endParaRPr lang="ko-KR" altLang="en-US" sz="1400" kern="1200" dirty="0">
            <a:solidFill>
              <a:schemeClr val="bg1"/>
            </a:solidFill>
          </a:endParaRPr>
        </a:p>
      </dsp:txBody>
      <dsp:txXfrm>
        <a:off x="4695617" y="17915"/>
        <a:ext cx="1129427" cy="527074"/>
      </dsp:txXfrm>
    </dsp:sp>
    <dsp:sp modelId="{8D53A2A0-D972-40A0-84C0-ED07CE6B9472}">
      <dsp:nvSpPr>
        <dsp:cNvPr id="0" name=""/>
        <dsp:cNvSpPr/>
      </dsp:nvSpPr>
      <dsp:spPr>
        <a:xfrm>
          <a:off x="5214611" y="561388"/>
          <a:ext cx="91440" cy="2239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948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4840428" y="785336"/>
          <a:ext cx="839805" cy="559870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4856826" y="801734"/>
        <a:ext cx="807009" cy="527074"/>
      </dsp:txXfrm>
    </dsp:sp>
    <dsp:sp modelId="{3018C811-0387-44AF-A184-B65EED8FEA8D}">
      <dsp:nvSpPr>
        <dsp:cNvPr id="0" name=""/>
        <dsp:cNvSpPr/>
      </dsp:nvSpPr>
      <dsp:spPr>
        <a:xfrm>
          <a:off x="2644631" y="1345206"/>
          <a:ext cx="2615699" cy="223948"/>
        </a:xfrm>
        <a:custGeom>
          <a:avLst/>
          <a:gdLst/>
          <a:ahLst/>
          <a:cxnLst/>
          <a:rect l="0" t="0" r="0" b="0"/>
          <a:pathLst>
            <a:path>
              <a:moveTo>
                <a:pt x="2615699" y="0"/>
              </a:moveTo>
              <a:lnTo>
                <a:pt x="2615699" y="111974"/>
              </a:lnTo>
              <a:lnTo>
                <a:pt x="0" y="111974"/>
              </a:lnTo>
              <a:lnTo>
                <a:pt x="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3752CD-C2A6-409E-821A-0F38E6B3CF2A}">
      <dsp:nvSpPr>
        <dsp:cNvPr id="0" name=""/>
        <dsp:cNvSpPr/>
      </dsp:nvSpPr>
      <dsp:spPr>
        <a:xfrm>
          <a:off x="2095600" y="1569154"/>
          <a:ext cx="1098062" cy="662304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kern="1200" dirty="0" err="1">
              <a:solidFill>
                <a:schemeClr val="bg1"/>
              </a:solidFill>
              <a:latin typeface="맑은 고딕" panose="020F0302020204030204"/>
            </a:rPr>
            <a:t>leftArea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2114998" y="1588552"/>
        <a:ext cx="1059266" cy="623508"/>
      </dsp:txXfrm>
    </dsp:sp>
    <dsp:sp modelId="{39DE1794-9E1C-47A5-B7BD-AA4569D1F003}">
      <dsp:nvSpPr>
        <dsp:cNvPr id="0" name=""/>
        <dsp:cNvSpPr/>
      </dsp:nvSpPr>
      <dsp:spPr>
        <a:xfrm>
          <a:off x="1035950" y="2231458"/>
          <a:ext cx="1608680" cy="223948"/>
        </a:xfrm>
        <a:custGeom>
          <a:avLst/>
          <a:gdLst/>
          <a:ahLst/>
          <a:cxnLst/>
          <a:rect l="0" t="0" r="0" b="0"/>
          <a:pathLst>
            <a:path>
              <a:moveTo>
                <a:pt x="1608680" y="0"/>
              </a:moveTo>
              <a:lnTo>
                <a:pt x="1608680" y="111974"/>
              </a:lnTo>
              <a:lnTo>
                <a:pt x="0" y="111974"/>
              </a:lnTo>
              <a:lnTo>
                <a:pt x="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D95E8-9C36-4D34-9214-F7A5E4C28CF2}">
      <dsp:nvSpPr>
        <dsp:cNvPr id="0" name=""/>
        <dsp:cNvSpPr/>
      </dsp:nvSpPr>
      <dsp:spPr>
        <a:xfrm>
          <a:off x="616047" y="2455407"/>
          <a:ext cx="839805" cy="559870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632445" y="2471805"/>
        <a:ext cx="807009" cy="527074"/>
      </dsp:txXfrm>
    </dsp:sp>
    <dsp:sp modelId="{4716AABA-5E44-49C9-915C-1A25ED284F99}">
      <dsp:nvSpPr>
        <dsp:cNvPr id="0" name=""/>
        <dsp:cNvSpPr/>
      </dsp:nvSpPr>
      <dsp:spPr>
        <a:xfrm>
          <a:off x="986216" y="3015277"/>
          <a:ext cx="91440" cy="261325"/>
        </a:xfrm>
        <a:custGeom>
          <a:avLst/>
          <a:gdLst/>
          <a:ahLst/>
          <a:cxnLst/>
          <a:rect l="0" t="0" r="0" b="0"/>
          <a:pathLst>
            <a:path>
              <a:moveTo>
                <a:pt x="49734" y="0"/>
              </a:moveTo>
              <a:lnTo>
                <a:pt x="49734" y="130662"/>
              </a:lnTo>
              <a:lnTo>
                <a:pt x="45720" y="130662"/>
              </a:lnTo>
              <a:lnTo>
                <a:pt x="45720" y="2613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F49A8-05BA-4457-85AE-B13CB833ECC6}">
      <dsp:nvSpPr>
        <dsp:cNvPr id="0" name=""/>
        <dsp:cNvSpPr/>
      </dsp:nvSpPr>
      <dsp:spPr>
        <a:xfrm>
          <a:off x="339911" y="3276602"/>
          <a:ext cx="1384049" cy="705408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주소 및 정보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60572" y="3297263"/>
        <a:ext cx="1342727" cy="664086"/>
      </dsp:txXfrm>
    </dsp:sp>
    <dsp:sp modelId="{88F82218-2D99-4059-805E-17BD7CB658FF}">
      <dsp:nvSpPr>
        <dsp:cNvPr id="0" name=""/>
        <dsp:cNvSpPr/>
      </dsp:nvSpPr>
      <dsp:spPr>
        <a:xfrm>
          <a:off x="2545156" y="2231458"/>
          <a:ext cx="99474" cy="223948"/>
        </a:xfrm>
        <a:custGeom>
          <a:avLst/>
          <a:gdLst/>
          <a:ahLst/>
          <a:cxnLst/>
          <a:rect l="0" t="0" r="0" b="0"/>
          <a:pathLst>
            <a:path>
              <a:moveTo>
                <a:pt x="99474" y="0"/>
              </a:moveTo>
              <a:lnTo>
                <a:pt x="99474" y="111974"/>
              </a:lnTo>
              <a:lnTo>
                <a:pt x="0" y="111974"/>
              </a:lnTo>
              <a:lnTo>
                <a:pt x="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D495F-2A2A-48C1-99BF-F74E37EEABA0}">
      <dsp:nvSpPr>
        <dsp:cNvPr id="0" name=""/>
        <dsp:cNvSpPr/>
      </dsp:nvSpPr>
      <dsp:spPr>
        <a:xfrm>
          <a:off x="2125253" y="2455407"/>
          <a:ext cx="839805" cy="559870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2141651" y="2471805"/>
        <a:ext cx="807009" cy="527074"/>
      </dsp:txXfrm>
    </dsp:sp>
    <dsp:sp modelId="{9363753D-989A-480D-8B41-ACF3028A8D4F}">
      <dsp:nvSpPr>
        <dsp:cNvPr id="0" name=""/>
        <dsp:cNvSpPr/>
      </dsp:nvSpPr>
      <dsp:spPr>
        <a:xfrm>
          <a:off x="2499436" y="3015277"/>
          <a:ext cx="91440" cy="2239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636E70-B82D-43B7-8832-8A0AACBC365A}">
      <dsp:nvSpPr>
        <dsp:cNvPr id="0" name=""/>
        <dsp:cNvSpPr/>
      </dsp:nvSpPr>
      <dsp:spPr>
        <a:xfrm>
          <a:off x="1979917" y="3239225"/>
          <a:ext cx="1130478" cy="705408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p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주의사항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2000578" y="3259886"/>
        <a:ext cx="1089156" cy="664086"/>
      </dsp:txXfrm>
    </dsp:sp>
    <dsp:sp modelId="{2A0241A5-8BD4-4774-8357-46E994F2D521}">
      <dsp:nvSpPr>
        <dsp:cNvPr id="0" name=""/>
        <dsp:cNvSpPr/>
      </dsp:nvSpPr>
      <dsp:spPr>
        <a:xfrm>
          <a:off x="2644631" y="2231458"/>
          <a:ext cx="1300476" cy="223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974"/>
              </a:lnTo>
              <a:lnTo>
                <a:pt x="1300476" y="111974"/>
              </a:lnTo>
              <a:lnTo>
                <a:pt x="1300476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EA348-BF96-480E-B419-AAB946E0FA6A}">
      <dsp:nvSpPr>
        <dsp:cNvPr id="0" name=""/>
        <dsp:cNvSpPr/>
      </dsp:nvSpPr>
      <dsp:spPr>
        <a:xfrm>
          <a:off x="3217000" y="2455407"/>
          <a:ext cx="1456214" cy="705408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법률 확인 링크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237661" y="2476068"/>
        <a:ext cx="1414892" cy="664086"/>
      </dsp:txXfrm>
    </dsp:sp>
    <dsp:sp modelId="{6D9F095D-F8C0-4A0D-A8FB-DCF0FB3A8F2D}">
      <dsp:nvSpPr>
        <dsp:cNvPr id="0" name=""/>
        <dsp:cNvSpPr/>
      </dsp:nvSpPr>
      <dsp:spPr>
        <a:xfrm>
          <a:off x="5260331" y="1345206"/>
          <a:ext cx="2608959" cy="223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974"/>
              </a:lnTo>
              <a:lnTo>
                <a:pt x="2608959" y="111974"/>
              </a:lnTo>
              <a:lnTo>
                <a:pt x="2608959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AAFAF7-80AB-4326-8607-1D0CE2DCA2FC}">
      <dsp:nvSpPr>
        <dsp:cNvPr id="0" name=""/>
        <dsp:cNvSpPr/>
      </dsp:nvSpPr>
      <dsp:spPr>
        <a:xfrm>
          <a:off x="7313520" y="1569154"/>
          <a:ext cx="1111541" cy="673126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kern="1200" dirty="0" err="1">
              <a:solidFill>
                <a:schemeClr val="bg1"/>
              </a:solidFill>
              <a:latin typeface="맑은 고딕" panose="020F0302020204030204"/>
            </a:rPr>
            <a:t>rightArea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7333235" y="1588869"/>
        <a:ext cx="1072111" cy="633696"/>
      </dsp:txXfrm>
    </dsp:sp>
    <dsp:sp modelId="{6496360B-016E-4F0C-A715-903942E55D7D}">
      <dsp:nvSpPr>
        <dsp:cNvPr id="0" name=""/>
        <dsp:cNvSpPr/>
      </dsp:nvSpPr>
      <dsp:spPr>
        <a:xfrm>
          <a:off x="5890933" y="2242281"/>
          <a:ext cx="1978357" cy="223948"/>
        </a:xfrm>
        <a:custGeom>
          <a:avLst/>
          <a:gdLst/>
          <a:ahLst/>
          <a:cxnLst/>
          <a:rect l="0" t="0" r="0" b="0"/>
          <a:pathLst>
            <a:path>
              <a:moveTo>
                <a:pt x="1978357" y="0"/>
              </a:moveTo>
              <a:lnTo>
                <a:pt x="1978357" y="111974"/>
              </a:lnTo>
              <a:lnTo>
                <a:pt x="0" y="111974"/>
              </a:lnTo>
              <a:lnTo>
                <a:pt x="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6EFEDE-7CDD-4DF7-ADA2-DEE4A7597BA0}">
      <dsp:nvSpPr>
        <dsp:cNvPr id="0" name=""/>
        <dsp:cNvSpPr/>
      </dsp:nvSpPr>
      <dsp:spPr>
        <a:xfrm>
          <a:off x="5471030" y="2466229"/>
          <a:ext cx="839805" cy="559870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5487428" y="2482627"/>
        <a:ext cx="807009" cy="527074"/>
      </dsp:txXfrm>
    </dsp:sp>
    <dsp:sp modelId="{60A421A3-5F50-45A8-B73B-2CE67670CC2B}">
      <dsp:nvSpPr>
        <dsp:cNvPr id="0" name=""/>
        <dsp:cNvSpPr/>
      </dsp:nvSpPr>
      <dsp:spPr>
        <a:xfrm>
          <a:off x="5345059" y="3026099"/>
          <a:ext cx="545873" cy="223948"/>
        </a:xfrm>
        <a:custGeom>
          <a:avLst/>
          <a:gdLst/>
          <a:ahLst/>
          <a:cxnLst/>
          <a:rect l="0" t="0" r="0" b="0"/>
          <a:pathLst>
            <a:path>
              <a:moveTo>
                <a:pt x="545873" y="0"/>
              </a:moveTo>
              <a:lnTo>
                <a:pt x="545873" y="111974"/>
              </a:lnTo>
              <a:lnTo>
                <a:pt x="0" y="111974"/>
              </a:lnTo>
              <a:lnTo>
                <a:pt x="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DB93F7-B0B1-460A-B822-2E59CC2D906E}">
      <dsp:nvSpPr>
        <dsp:cNvPr id="0" name=""/>
        <dsp:cNvSpPr/>
      </dsp:nvSpPr>
      <dsp:spPr>
        <a:xfrm>
          <a:off x="4925156" y="3250047"/>
          <a:ext cx="839805" cy="55987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4941554" y="3266445"/>
        <a:ext cx="807009" cy="527074"/>
      </dsp:txXfrm>
    </dsp:sp>
    <dsp:sp modelId="{A96BB028-5237-48A1-8D57-A3A9EBEC7BD9}">
      <dsp:nvSpPr>
        <dsp:cNvPr id="0" name=""/>
        <dsp:cNvSpPr/>
      </dsp:nvSpPr>
      <dsp:spPr>
        <a:xfrm>
          <a:off x="5890933" y="3026099"/>
          <a:ext cx="545873" cy="223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974"/>
              </a:lnTo>
              <a:lnTo>
                <a:pt x="545873" y="111974"/>
              </a:lnTo>
              <a:lnTo>
                <a:pt x="545873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A9518B-7F34-4858-BF17-C960C8E80F9C}">
      <dsp:nvSpPr>
        <dsp:cNvPr id="0" name=""/>
        <dsp:cNvSpPr/>
      </dsp:nvSpPr>
      <dsp:spPr>
        <a:xfrm>
          <a:off x="6016903" y="3250047"/>
          <a:ext cx="839805" cy="55987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6033301" y="3266445"/>
        <a:ext cx="807009" cy="527074"/>
      </dsp:txXfrm>
    </dsp:sp>
    <dsp:sp modelId="{2D7121C5-30C1-42B2-AF47-9A55FCA37CD2}">
      <dsp:nvSpPr>
        <dsp:cNvPr id="0" name=""/>
        <dsp:cNvSpPr/>
      </dsp:nvSpPr>
      <dsp:spPr>
        <a:xfrm>
          <a:off x="6391086" y="3809918"/>
          <a:ext cx="91440" cy="2239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E50ED1-59FC-4E9E-9C73-104F8D36F7F0}">
      <dsp:nvSpPr>
        <dsp:cNvPr id="0" name=""/>
        <dsp:cNvSpPr/>
      </dsp:nvSpPr>
      <dsp:spPr>
        <a:xfrm>
          <a:off x="6016903" y="4033866"/>
          <a:ext cx="839805" cy="559870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a</a:t>
          </a:r>
          <a:endParaRPr lang="ko-KR" altLang="en-US" sz="20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6033301" y="4050264"/>
        <a:ext cx="807009" cy="527074"/>
      </dsp:txXfrm>
    </dsp:sp>
    <dsp:sp modelId="{CB80EA6B-8CA2-41FE-9BE1-D5D0B12CE2E0}">
      <dsp:nvSpPr>
        <dsp:cNvPr id="0" name=""/>
        <dsp:cNvSpPr/>
      </dsp:nvSpPr>
      <dsp:spPr>
        <a:xfrm>
          <a:off x="6391086" y="4593736"/>
          <a:ext cx="91440" cy="2239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F9E76-E65C-4A66-97CF-3751F45B9944}">
      <dsp:nvSpPr>
        <dsp:cNvPr id="0" name=""/>
        <dsp:cNvSpPr/>
      </dsp:nvSpPr>
      <dsp:spPr>
        <a:xfrm>
          <a:off x="5449333" y="4817684"/>
          <a:ext cx="1974945" cy="795497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img</a:t>
          </a:r>
          <a:br>
            <a:rPr lang="en-US" altLang="ko-KR" sz="20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</a:t>
          </a:r>
          <a:r>
            <a:rPr lang="ko-KR" altLang="en-US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소셜 아이콘</a:t>
          </a: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5472632" y="4840983"/>
        <a:ext cx="1928347" cy="748899"/>
      </dsp:txXfrm>
    </dsp:sp>
    <dsp:sp modelId="{145D9933-D9A9-4950-BF10-BA48A6933543}">
      <dsp:nvSpPr>
        <dsp:cNvPr id="0" name=""/>
        <dsp:cNvSpPr/>
      </dsp:nvSpPr>
      <dsp:spPr>
        <a:xfrm>
          <a:off x="7869291" y="2242281"/>
          <a:ext cx="1978357" cy="223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974"/>
              </a:lnTo>
              <a:lnTo>
                <a:pt x="1978357" y="111974"/>
              </a:lnTo>
              <a:lnTo>
                <a:pt x="1978357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EBA728-78D6-4D90-AF37-FECC0E6B40AF}">
      <dsp:nvSpPr>
        <dsp:cNvPr id="0" name=""/>
        <dsp:cNvSpPr/>
      </dsp:nvSpPr>
      <dsp:spPr>
        <a:xfrm>
          <a:off x="9427746" y="2466229"/>
          <a:ext cx="839805" cy="559870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9444144" y="2482627"/>
        <a:ext cx="807009" cy="527074"/>
      </dsp:txXfrm>
    </dsp:sp>
    <dsp:sp modelId="{5465763E-8C5D-4382-9661-AE8A3FAC8CBA}">
      <dsp:nvSpPr>
        <dsp:cNvPr id="0" name=""/>
        <dsp:cNvSpPr/>
      </dsp:nvSpPr>
      <dsp:spPr>
        <a:xfrm>
          <a:off x="9301775" y="3026099"/>
          <a:ext cx="545873" cy="223948"/>
        </a:xfrm>
        <a:custGeom>
          <a:avLst/>
          <a:gdLst/>
          <a:ahLst/>
          <a:cxnLst/>
          <a:rect l="0" t="0" r="0" b="0"/>
          <a:pathLst>
            <a:path>
              <a:moveTo>
                <a:pt x="545873" y="0"/>
              </a:moveTo>
              <a:lnTo>
                <a:pt x="545873" y="111974"/>
              </a:lnTo>
              <a:lnTo>
                <a:pt x="0" y="111974"/>
              </a:lnTo>
              <a:lnTo>
                <a:pt x="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0C0BA-7744-4D56-B54A-2E523524AE4D}">
      <dsp:nvSpPr>
        <dsp:cNvPr id="0" name=""/>
        <dsp:cNvSpPr/>
      </dsp:nvSpPr>
      <dsp:spPr>
        <a:xfrm>
          <a:off x="8881872" y="3250047"/>
          <a:ext cx="839805" cy="55987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8898270" y="3266445"/>
        <a:ext cx="807009" cy="527074"/>
      </dsp:txXfrm>
    </dsp:sp>
    <dsp:sp modelId="{1062539D-F698-49B5-B289-7C1893E42264}">
      <dsp:nvSpPr>
        <dsp:cNvPr id="0" name=""/>
        <dsp:cNvSpPr/>
      </dsp:nvSpPr>
      <dsp:spPr>
        <a:xfrm>
          <a:off x="8365381" y="3809918"/>
          <a:ext cx="936393" cy="223948"/>
        </a:xfrm>
        <a:custGeom>
          <a:avLst/>
          <a:gdLst/>
          <a:ahLst/>
          <a:cxnLst/>
          <a:rect l="0" t="0" r="0" b="0"/>
          <a:pathLst>
            <a:path>
              <a:moveTo>
                <a:pt x="936393" y="0"/>
              </a:moveTo>
              <a:lnTo>
                <a:pt x="936393" y="111974"/>
              </a:lnTo>
              <a:lnTo>
                <a:pt x="0" y="111974"/>
              </a:lnTo>
              <a:lnTo>
                <a:pt x="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C5FFF1-6EB7-4300-A569-1E084153BF3B}">
      <dsp:nvSpPr>
        <dsp:cNvPr id="0" name=""/>
        <dsp:cNvSpPr/>
      </dsp:nvSpPr>
      <dsp:spPr>
        <a:xfrm>
          <a:off x="7748989" y="4033866"/>
          <a:ext cx="1232783" cy="762201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button</a:t>
          </a:r>
          <a:br>
            <a:rPr lang="en-US" altLang="ko-KR" sz="20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(drop up)</a:t>
          </a:r>
          <a:endParaRPr lang="ko-KR" altLang="en-US" sz="14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7771313" y="4056190"/>
        <a:ext cx="1188135" cy="717553"/>
      </dsp:txXfrm>
    </dsp:sp>
    <dsp:sp modelId="{9C737F94-988D-4BDC-B867-108DF6E66BA4}">
      <dsp:nvSpPr>
        <dsp:cNvPr id="0" name=""/>
        <dsp:cNvSpPr/>
      </dsp:nvSpPr>
      <dsp:spPr>
        <a:xfrm>
          <a:off x="8319661" y="4796067"/>
          <a:ext cx="91440" cy="2239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A920F-AC97-4EAC-AD05-823E1120836A}">
      <dsp:nvSpPr>
        <dsp:cNvPr id="0" name=""/>
        <dsp:cNvSpPr/>
      </dsp:nvSpPr>
      <dsp:spPr>
        <a:xfrm>
          <a:off x="7676220" y="5020016"/>
          <a:ext cx="1378322" cy="681916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i</a:t>
          </a:r>
          <a:br>
            <a:rPr lang="en-US" altLang="ko-KR" sz="20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</a:t>
          </a:r>
          <a:r>
            <a:rPr lang="ko-KR" altLang="en-US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화살표 아이콘</a:t>
          </a: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7696193" y="5039989"/>
        <a:ext cx="1338376" cy="641970"/>
      </dsp:txXfrm>
    </dsp:sp>
    <dsp:sp modelId="{A68EDB79-341D-4E1E-A729-0B1E6DE0DCF6}">
      <dsp:nvSpPr>
        <dsp:cNvPr id="0" name=""/>
        <dsp:cNvSpPr/>
      </dsp:nvSpPr>
      <dsp:spPr>
        <a:xfrm>
          <a:off x="9301775" y="3809918"/>
          <a:ext cx="970485" cy="223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974"/>
              </a:lnTo>
              <a:lnTo>
                <a:pt x="970485" y="111974"/>
              </a:lnTo>
              <a:lnTo>
                <a:pt x="970485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0896C-C298-4131-8EE0-E4E7A7693B6E}">
      <dsp:nvSpPr>
        <dsp:cNvPr id="0" name=""/>
        <dsp:cNvSpPr/>
      </dsp:nvSpPr>
      <dsp:spPr>
        <a:xfrm>
          <a:off x="9689960" y="4033866"/>
          <a:ext cx="1164600" cy="77470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div</a:t>
          </a:r>
          <a:br>
            <a:rPr lang="en-US" altLang="ko-KR" sz="20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(content)</a:t>
          </a:r>
          <a:endParaRPr lang="ko-KR" altLang="en-US" sz="14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9712650" y="4056556"/>
        <a:ext cx="1119220" cy="729323"/>
      </dsp:txXfrm>
    </dsp:sp>
    <dsp:sp modelId="{94B59345-0645-4748-942E-4C189D689489}">
      <dsp:nvSpPr>
        <dsp:cNvPr id="0" name=""/>
        <dsp:cNvSpPr/>
      </dsp:nvSpPr>
      <dsp:spPr>
        <a:xfrm>
          <a:off x="9726387" y="4808569"/>
          <a:ext cx="545873" cy="223948"/>
        </a:xfrm>
        <a:custGeom>
          <a:avLst/>
          <a:gdLst/>
          <a:ahLst/>
          <a:cxnLst/>
          <a:rect l="0" t="0" r="0" b="0"/>
          <a:pathLst>
            <a:path>
              <a:moveTo>
                <a:pt x="545873" y="0"/>
              </a:moveTo>
              <a:lnTo>
                <a:pt x="545873" y="111974"/>
              </a:lnTo>
              <a:lnTo>
                <a:pt x="0" y="111974"/>
              </a:lnTo>
              <a:lnTo>
                <a:pt x="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B8F467-4594-498F-87CD-90DA2792A503}">
      <dsp:nvSpPr>
        <dsp:cNvPr id="0" name=""/>
        <dsp:cNvSpPr/>
      </dsp:nvSpPr>
      <dsp:spPr>
        <a:xfrm>
          <a:off x="9306484" y="5032517"/>
          <a:ext cx="839805" cy="771512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span</a:t>
          </a:r>
          <a:br>
            <a:rPr lang="en-US" altLang="ko-KR" sz="20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(title)</a:t>
          </a:r>
          <a:endParaRPr lang="ko-KR" altLang="en-US" sz="14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9329081" y="5055114"/>
        <a:ext cx="794611" cy="726318"/>
      </dsp:txXfrm>
    </dsp:sp>
    <dsp:sp modelId="{48476724-BC26-420A-9AC2-462E4DFD8E7D}">
      <dsp:nvSpPr>
        <dsp:cNvPr id="0" name=""/>
        <dsp:cNvSpPr/>
      </dsp:nvSpPr>
      <dsp:spPr>
        <a:xfrm>
          <a:off x="10272260" y="4808569"/>
          <a:ext cx="545873" cy="223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974"/>
              </a:lnTo>
              <a:lnTo>
                <a:pt x="545873" y="111974"/>
              </a:lnTo>
              <a:lnTo>
                <a:pt x="545873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4B2347-76D1-46B7-9A2C-CFA1ADEEB5C9}">
      <dsp:nvSpPr>
        <dsp:cNvPr id="0" name=""/>
        <dsp:cNvSpPr/>
      </dsp:nvSpPr>
      <dsp:spPr>
        <a:xfrm>
          <a:off x="10398231" y="5032517"/>
          <a:ext cx="839805" cy="559870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ul</a:t>
          </a:r>
          <a:endParaRPr lang="ko-KR" altLang="en-US" sz="20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10414629" y="5048915"/>
        <a:ext cx="807009" cy="527074"/>
      </dsp:txXfrm>
    </dsp:sp>
    <dsp:sp modelId="{C5C96270-AD8B-4821-BCAF-6F0DBAA96D33}">
      <dsp:nvSpPr>
        <dsp:cNvPr id="0" name=""/>
        <dsp:cNvSpPr/>
      </dsp:nvSpPr>
      <dsp:spPr>
        <a:xfrm>
          <a:off x="10772414" y="5592388"/>
          <a:ext cx="91440" cy="2239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204E49-5631-408A-A86A-DD8FAF177694}">
      <dsp:nvSpPr>
        <dsp:cNvPr id="0" name=""/>
        <dsp:cNvSpPr/>
      </dsp:nvSpPr>
      <dsp:spPr>
        <a:xfrm>
          <a:off x="10398231" y="5816336"/>
          <a:ext cx="839805" cy="559870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li</a:t>
          </a:r>
          <a:endParaRPr lang="ko-KR" altLang="en-US" sz="20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10414629" y="5832734"/>
        <a:ext cx="807009" cy="527074"/>
      </dsp:txXfrm>
    </dsp:sp>
    <dsp:sp modelId="{09320355-4580-4755-84F9-DA97BA78FEF9}">
      <dsp:nvSpPr>
        <dsp:cNvPr id="0" name=""/>
        <dsp:cNvSpPr/>
      </dsp:nvSpPr>
      <dsp:spPr>
        <a:xfrm>
          <a:off x="10772414" y="6376206"/>
          <a:ext cx="91440" cy="2239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43F32-942C-45FC-83B7-C8331A3DEFD5}">
      <dsp:nvSpPr>
        <dsp:cNvPr id="0" name=""/>
        <dsp:cNvSpPr/>
      </dsp:nvSpPr>
      <dsp:spPr>
        <a:xfrm>
          <a:off x="10398231" y="6600154"/>
          <a:ext cx="839805" cy="559870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a</a:t>
          </a:r>
          <a:endParaRPr lang="ko-KR" altLang="en-US" sz="20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10414629" y="6616552"/>
        <a:ext cx="807009" cy="527074"/>
      </dsp:txXfrm>
    </dsp:sp>
    <dsp:sp modelId="{32D7D2D9-6C26-45E2-B1E2-041750094EE3}">
      <dsp:nvSpPr>
        <dsp:cNvPr id="0" name=""/>
        <dsp:cNvSpPr/>
      </dsp:nvSpPr>
      <dsp:spPr>
        <a:xfrm>
          <a:off x="9847648" y="3026099"/>
          <a:ext cx="545873" cy="223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974"/>
              </a:lnTo>
              <a:lnTo>
                <a:pt x="545873" y="111974"/>
              </a:lnTo>
              <a:lnTo>
                <a:pt x="545873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3DB71D-D5EE-436E-BBD7-A4CDAB92FF23}">
      <dsp:nvSpPr>
        <dsp:cNvPr id="0" name=""/>
        <dsp:cNvSpPr/>
      </dsp:nvSpPr>
      <dsp:spPr>
        <a:xfrm>
          <a:off x="9973619" y="3250047"/>
          <a:ext cx="839805" cy="55987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9990017" y="3266445"/>
        <a:ext cx="807009" cy="5270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2952143" y="0"/>
          <a:ext cx="1122283" cy="748188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</a:rPr>
            <a:t>div</a:t>
          </a:r>
          <a:br>
            <a:rPr lang="en-US" altLang="ko-KR" sz="2000" kern="1200" dirty="0">
              <a:solidFill>
                <a:schemeClr val="bg1"/>
              </a:solidFill>
            </a:rPr>
          </a:br>
          <a:r>
            <a:rPr lang="en-US" altLang="ko-KR" sz="1400" kern="1200" dirty="0">
              <a:solidFill>
                <a:schemeClr val="bg1"/>
              </a:solidFill>
            </a:rPr>
            <a:t>(</a:t>
          </a:r>
          <a:r>
            <a:rPr lang="en-US" altLang="ko-KR" sz="1400" kern="1200" dirty="0" err="1">
              <a:solidFill>
                <a:schemeClr val="bg1"/>
              </a:solidFill>
            </a:rPr>
            <a:t>sideToggle</a:t>
          </a:r>
          <a:r>
            <a:rPr lang="en-US" altLang="ko-KR" sz="1400" kern="1200" dirty="0">
              <a:solidFill>
                <a:schemeClr val="bg1"/>
              </a:solidFill>
            </a:rPr>
            <a:t>)</a:t>
          </a:r>
          <a:endParaRPr lang="ko-KR" altLang="en-US" sz="1400" kern="1200" dirty="0">
            <a:solidFill>
              <a:schemeClr val="bg1"/>
            </a:solidFill>
          </a:endParaRPr>
        </a:p>
      </dsp:txBody>
      <dsp:txXfrm>
        <a:off x="2974057" y="21914"/>
        <a:ext cx="1078455" cy="704360"/>
      </dsp:txXfrm>
    </dsp:sp>
    <dsp:sp modelId="{8D53A2A0-D972-40A0-84C0-ED07CE6B9472}">
      <dsp:nvSpPr>
        <dsp:cNvPr id="0" name=""/>
        <dsp:cNvSpPr/>
      </dsp:nvSpPr>
      <dsp:spPr>
        <a:xfrm>
          <a:off x="2783800" y="748188"/>
          <a:ext cx="729484" cy="299275"/>
        </a:xfrm>
        <a:custGeom>
          <a:avLst/>
          <a:gdLst/>
          <a:ahLst/>
          <a:cxnLst/>
          <a:rect l="0" t="0" r="0" b="0"/>
          <a:pathLst>
            <a:path>
              <a:moveTo>
                <a:pt x="729484" y="0"/>
              </a:moveTo>
              <a:lnTo>
                <a:pt x="729484" y="149637"/>
              </a:lnTo>
              <a:lnTo>
                <a:pt x="0" y="149637"/>
              </a:lnTo>
              <a:lnTo>
                <a:pt x="0" y="299275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2222659" y="1047464"/>
          <a:ext cx="1122283" cy="748188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(content)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2244573" y="1069378"/>
        <a:ext cx="1078455" cy="704360"/>
      </dsp:txXfrm>
    </dsp:sp>
    <dsp:sp modelId="{D7F30A7D-494C-4547-88CF-040EFB1EF08B}">
      <dsp:nvSpPr>
        <dsp:cNvPr id="0" name=""/>
        <dsp:cNvSpPr/>
      </dsp:nvSpPr>
      <dsp:spPr>
        <a:xfrm>
          <a:off x="2738080" y="1795653"/>
          <a:ext cx="91440" cy="2992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2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1A9CE8-D0FE-4CA4-9FBB-D52A219A4F00}">
      <dsp:nvSpPr>
        <dsp:cNvPr id="0" name=""/>
        <dsp:cNvSpPr/>
      </dsp:nvSpPr>
      <dsp:spPr>
        <a:xfrm>
          <a:off x="2222659" y="2094929"/>
          <a:ext cx="1122283" cy="748188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2244573" y="2116843"/>
        <a:ext cx="1078455" cy="704360"/>
      </dsp:txXfrm>
    </dsp:sp>
    <dsp:sp modelId="{85D5F07B-98D5-4B07-B70B-8D773393B2E8}">
      <dsp:nvSpPr>
        <dsp:cNvPr id="0" name=""/>
        <dsp:cNvSpPr/>
      </dsp:nvSpPr>
      <dsp:spPr>
        <a:xfrm>
          <a:off x="2054316" y="2843117"/>
          <a:ext cx="729484" cy="299275"/>
        </a:xfrm>
        <a:custGeom>
          <a:avLst/>
          <a:gdLst/>
          <a:ahLst/>
          <a:cxnLst/>
          <a:rect l="0" t="0" r="0" b="0"/>
          <a:pathLst>
            <a:path>
              <a:moveTo>
                <a:pt x="729484" y="0"/>
              </a:moveTo>
              <a:lnTo>
                <a:pt x="729484" y="149637"/>
              </a:lnTo>
              <a:lnTo>
                <a:pt x="0" y="149637"/>
              </a:lnTo>
              <a:lnTo>
                <a:pt x="0" y="2992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150C13-2935-47C4-B35B-FFB67F819D0F}">
      <dsp:nvSpPr>
        <dsp:cNvPr id="0" name=""/>
        <dsp:cNvSpPr/>
      </dsp:nvSpPr>
      <dsp:spPr>
        <a:xfrm>
          <a:off x="1493174" y="3142393"/>
          <a:ext cx="1122283" cy="748188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bg1"/>
              </a:solidFill>
              <a:latin typeface="맑은 고딕" panose="020F0302020204030204"/>
            </a:rPr>
            <a:t>img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515088" y="3164307"/>
        <a:ext cx="1078455" cy="704360"/>
      </dsp:txXfrm>
    </dsp:sp>
    <dsp:sp modelId="{2F85790E-3252-402C-9C15-E9F14D4A6416}">
      <dsp:nvSpPr>
        <dsp:cNvPr id="0" name=""/>
        <dsp:cNvSpPr/>
      </dsp:nvSpPr>
      <dsp:spPr>
        <a:xfrm>
          <a:off x="2783800" y="2843117"/>
          <a:ext cx="729484" cy="299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637"/>
              </a:lnTo>
              <a:lnTo>
                <a:pt x="729484" y="149637"/>
              </a:lnTo>
              <a:lnTo>
                <a:pt x="729484" y="2992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0DFFAE-A3D0-4158-8B03-F871639F5B9D}">
      <dsp:nvSpPr>
        <dsp:cNvPr id="0" name=""/>
        <dsp:cNvSpPr/>
      </dsp:nvSpPr>
      <dsp:spPr>
        <a:xfrm>
          <a:off x="2952143" y="3142393"/>
          <a:ext cx="1122283" cy="748188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2974057" y="3164307"/>
        <a:ext cx="1078455" cy="704360"/>
      </dsp:txXfrm>
    </dsp:sp>
    <dsp:sp modelId="{CE16D15D-0BDB-45C4-89BC-22995156027E}">
      <dsp:nvSpPr>
        <dsp:cNvPr id="0" name=""/>
        <dsp:cNvSpPr/>
      </dsp:nvSpPr>
      <dsp:spPr>
        <a:xfrm>
          <a:off x="3513285" y="748188"/>
          <a:ext cx="729484" cy="299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637"/>
              </a:lnTo>
              <a:lnTo>
                <a:pt x="729484" y="149637"/>
              </a:lnTo>
              <a:lnTo>
                <a:pt x="729484" y="2992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D1A498-7307-454D-A498-6DB892753F6C}">
      <dsp:nvSpPr>
        <dsp:cNvPr id="0" name=""/>
        <dsp:cNvSpPr/>
      </dsp:nvSpPr>
      <dsp:spPr>
        <a:xfrm>
          <a:off x="3681627" y="1047464"/>
          <a:ext cx="1122283" cy="748188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(button)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703541" y="1069378"/>
        <a:ext cx="1078455" cy="704360"/>
      </dsp:txXfrm>
    </dsp:sp>
    <dsp:sp modelId="{BD910054-A853-4BA8-9973-160AA1B2EE03}">
      <dsp:nvSpPr>
        <dsp:cNvPr id="0" name=""/>
        <dsp:cNvSpPr/>
      </dsp:nvSpPr>
      <dsp:spPr>
        <a:xfrm>
          <a:off x="4197049" y="1795653"/>
          <a:ext cx="91440" cy="2992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2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515EEC-AEFA-4BE5-B579-54B9B5A3E07B}">
      <dsp:nvSpPr>
        <dsp:cNvPr id="0" name=""/>
        <dsp:cNvSpPr/>
      </dsp:nvSpPr>
      <dsp:spPr>
        <a:xfrm>
          <a:off x="3681627" y="2094929"/>
          <a:ext cx="1122283" cy="748188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bg1"/>
              </a:solidFill>
              <a:latin typeface="맑은 고딕" panose="020F0302020204030204"/>
            </a:rPr>
            <a:t>img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703541" y="2116843"/>
        <a:ext cx="1078455" cy="7043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7670153" y="836950"/>
          <a:ext cx="857014" cy="571343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</a:rPr>
            <a:t>Body</a:t>
          </a:r>
          <a:endParaRPr lang="ko-KR" altLang="en-US" sz="1400" kern="1200" dirty="0">
            <a:solidFill>
              <a:schemeClr val="bg1"/>
            </a:solidFill>
          </a:endParaRPr>
        </a:p>
      </dsp:txBody>
      <dsp:txXfrm>
        <a:off x="7686887" y="853684"/>
        <a:ext cx="823546" cy="537875"/>
      </dsp:txXfrm>
    </dsp:sp>
    <dsp:sp modelId="{8A18DED4-24F5-47BE-BEBE-6ADE8ACD60D8}">
      <dsp:nvSpPr>
        <dsp:cNvPr id="0" name=""/>
        <dsp:cNvSpPr/>
      </dsp:nvSpPr>
      <dsp:spPr>
        <a:xfrm>
          <a:off x="6743017" y="1408293"/>
          <a:ext cx="1355642" cy="228537"/>
        </a:xfrm>
        <a:custGeom>
          <a:avLst/>
          <a:gdLst/>
          <a:ahLst/>
          <a:cxnLst/>
          <a:rect l="0" t="0" r="0" b="0"/>
          <a:pathLst>
            <a:path>
              <a:moveTo>
                <a:pt x="1355642" y="0"/>
              </a:moveTo>
              <a:lnTo>
                <a:pt x="1355642" y="114268"/>
              </a:lnTo>
              <a:lnTo>
                <a:pt x="0" y="114268"/>
              </a:lnTo>
              <a:lnTo>
                <a:pt x="0" y="2285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AD05B5-9154-4FE4-9668-80E09D5BBF03}">
      <dsp:nvSpPr>
        <dsp:cNvPr id="0" name=""/>
        <dsp:cNvSpPr/>
      </dsp:nvSpPr>
      <dsp:spPr>
        <a:xfrm>
          <a:off x="6184981" y="1636830"/>
          <a:ext cx="1116072" cy="57134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</a:rPr>
            <a:t>header</a:t>
          </a:r>
          <a:endParaRPr lang="ko-KR" altLang="en-US" sz="1400" kern="1200" dirty="0">
            <a:solidFill>
              <a:schemeClr val="bg1"/>
            </a:solidFill>
          </a:endParaRPr>
        </a:p>
      </dsp:txBody>
      <dsp:txXfrm>
        <a:off x="6201715" y="1653564"/>
        <a:ext cx="1082604" cy="537875"/>
      </dsp:txXfrm>
    </dsp:sp>
    <dsp:sp modelId="{16BC9056-B853-4D42-BC8E-4258C04C14E3}">
      <dsp:nvSpPr>
        <dsp:cNvPr id="0" name=""/>
        <dsp:cNvSpPr/>
      </dsp:nvSpPr>
      <dsp:spPr>
        <a:xfrm>
          <a:off x="7986666" y="1408293"/>
          <a:ext cx="111994" cy="228537"/>
        </a:xfrm>
        <a:custGeom>
          <a:avLst/>
          <a:gdLst/>
          <a:ahLst/>
          <a:cxnLst/>
          <a:rect l="0" t="0" r="0" b="0"/>
          <a:pathLst>
            <a:path>
              <a:moveTo>
                <a:pt x="111994" y="0"/>
              </a:moveTo>
              <a:lnTo>
                <a:pt x="111994" y="114268"/>
              </a:lnTo>
              <a:lnTo>
                <a:pt x="0" y="114268"/>
              </a:lnTo>
              <a:lnTo>
                <a:pt x="0" y="2285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2C3638-3611-4F88-8399-0BB9E2E35DFF}">
      <dsp:nvSpPr>
        <dsp:cNvPr id="0" name=""/>
        <dsp:cNvSpPr/>
      </dsp:nvSpPr>
      <dsp:spPr>
        <a:xfrm>
          <a:off x="7558158" y="1636830"/>
          <a:ext cx="857014" cy="57134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</a:rPr>
            <a:t>main</a:t>
          </a:r>
          <a:endParaRPr lang="ko-KR" altLang="en-US" sz="1400" kern="1200" dirty="0">
            <a:solidFill>
              <a:schemeClr val="bg1"/>
            </a:solidFill>
          </a:endParaRPr>
        </a:p>
      </dsp:txBody>
      <dsp:txXfrm>
        <a:off x="7574892" y="1653564"/>
        <a:ext cx="823546" cy="537875"/>
      </dsp:txXfrm>
    </dsp:sp>
    <dsp:sp modelId="{207E6757-08C8-4254-917E-777890678C3C}">
      <dsp:nvSpPr>
        <dsp:cNvPr id="0" name=""/>
        <dsp:cNvSpPr/>
      </dsp:nvSpPr>
      <dsp:spPr>
        <a:xfrm>
          <a:off x="4550853" y="2208173"/>
          <a:ext cx="3435812" cy="228537"/>
        </a:xfrm>
        <a:custGeom>
          <a:avLst/>
          <a:gdLst/>
          <a:ahLst/>
          <a:cxnLst/>
          <a:rect l="0" t="0" r="0" b="0"/>
          <a:pathLst>
            <a:path>
              <a:moveTo>
                <a:pt x="3435812" y="0"/>
              </a:moveTo>
              <a:lnTo>
                <a:pt x="3435812" y="114268"/>
              </a:lnTo>
              <a:lnTo>
                <a:pt x="0" y="114268"/>
              </a:lnTo>
              <a:lnTo>
                <a:pt x="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8F1603-9F6F-479A-A643-9AA6F980DFB2}">
      <dsp:nvSpPr>
        <dsp:cNvPr id="0" name=""/>
        <dsp:cNvSpPr/>
      </dsp:nvSpPr>
      <dsp:spPr>
        <a:xfrm>
          <a:off x="3791466" y="2436710"/>
          <a:ext cx="1518775" cy="831389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(banner)</a:t>
          </a:r>
          <a:endParaRPr lang="ko-KR" altLang="en-US" sz="1400" kern="1200" dirty="0">
            <a:solidFill>
              <a:schemeClr val="bg1"/>
            </a:solidFill>
          </a:endParaRPr>
        </a:p>
      </dsp:txBody>
      <dsp:txXfrm>
        <a:off x="3815817" y="2461061"/>
        <a:ext cx="1470073" cy="782687"/>
      </dsp:txXfrm>
    </dsp:sp>
    <dsp:sp modelId="{B008EF0C-0B71-4E83-BF08-F86A0694A58E}">
      <dsp:nvSpPr>
        <dsp:cNvPr id="0" name=""/>
        <dsp:cNvSpPr/>
      </dsp:nvSpPr>
      <dsp:spPr>
        <a:xfrm>
          <a:off x="4505133" y="3268100"/>
          <a:ext cx="91440" cy="228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CE90BD-D150-4D9C-849D-3EFC16AA5445}">
      <dsp:nvSpPr>
        <dsp:cNvPr id="0" name=""/>
        <dsp:cNvSpPr/>
      </dsp:nvSpPr>
      <dsp:spPr>
        <a:xfrm>
          <a:off x="4122346" y="3496637"/>
          <a:ext cx="857014" cy="57134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4139080" y="3513371"/>
        <a:ext cx="823546" cy="537875"/>
      </dsp:txXfrm>
    </dsp:sp>
    <dsp:sp modelId="{DFB1ACA8-4201-4680-8B76-2D540C1A391B}">
      <dsp:nvSpPr>
        <dsp:cNvPr id="0" name=""/>
        <dsp:cNvSpPr/>
      </dsp:nvSpPr>
      <dsp:spPr>
        <a:xfrm>
          <a:off x="4505133" y="4067980"/>
          <a:ext cx="91440" cy="228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D8E00-7D5F-420B-8354-1C41C7DBAF4A}">
      <dsp:nvSpPr>
        <dsp:cNvPr id="0" name=""/>
        <dsp:cNvSpPr/>
      </dsp:nvSpPr>
      <dsp:spPr>
        <a:xfrm>
          <a:off x="4122346" y="4296518"/>
          <a:ext cx="857014" cy="57134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4139080" y="4313252"/>
        <a:ext cx="823546" cy="537875"/>
      </dsp:txXfrm>
    </dsp:sp>
    <dsp:sp modelId="{571C5BB2-92C3-4F5F-89CD-8811454E41BB}">
      <dsp:nvSpPr>
        <dsp:cNvPr id="0" name=""/>
        <dsp:cNvSpPr/>
      </dsp:nvSpPr>
      <dsp:spPr>
        <a:xfrm>
          <a:off x="835948" y="4867861"/>
          <a:ext cx="3714905" cy="228537"/>
        </a:xfrm>
        <a:custGeom>
          <a:avLst/>
          <a:gdLst/>
          <a:ahLst/>
          <a:cxnLst/>
          <a:rect l="0" t="0" r="0" b="0"/>
          <a:pathLst>
            <a:path>
              <a:moveTo>
                <a:pt x="3714905" y="0"/>
              </a:moveTo>
              <a:lnTo>
                <a:pt x="3714905" y="114268"/>
              </a:lnTo>
              <a:lnTo>
                <a:pt x="0" y="114268"/>
              </a:lnTo>
              <a:lnTo>
                <a:pt x="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696BC8-126D-401B-A1F7-599D33A96CB2}">
      <dsp:nvSpPr>
        <dsp:cNvPr id="0" name=""/>
        <dsp:cNvSpPr/>
      </dsp:nvSpPr>
      <dsp:spPr>
        <a:xfrm>
          <a:off x="407440" y="5096398"/>
          <a:ext cx="857014" cy="571343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424174" y="5113132"/>
        <a:ext cx="823546" cy="537875"/>
      </dsp:txXfrm>
    </dsp:sp>
    <dsp:sp modelId="{447573F7-2E6D-4ED4-A282-E0E9AD35AC99}">
      <dsp:nvSpPr>
        <dsp:cNvPr id="0" name=""/>
        <dsp:cNvSpPr/>
      </dsp:nvSpPr>
      <dsp:spPr>
        <a:xfrm>
          <a:off x="790228" y="5667741"/>
          <a:ext cx="91440" cy="228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FBDE2-A8A1-4355-92E5-A7E54473412C}">
      <dsp:nvSpPr>
        <dsp:cNvPr id="0" name=""/>
        <dsp:cNvSpPr/>
      </dsp:nvSpPr>
      <dsp:spPr>
        <a:xfrm>
          <a:off x="1224" y="5896278"/>
          <a:ext cx="1669447" cy="723788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 err="1">
              <a:solidFill>
                <a:schemeClr val="bg1"/>
              </a:solidFill>
              <a:latin typeface="맑은 고딕" panose="020F0302020204030204"/>
            </a:rPr>
            <a:t>img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(banner </a:t>
          </a:r>
          <a:r>
            <a:rPr lang="en-US" altLang="ko-KR" sz="1400" kern="1200" dirty="0" err="1">
              <a:solidFill>
                <a:schemeClr val="bg1"/>
              </a:solidFill>
              <a:latin typeface="맑은 고딕" panose="020F0302020204030204"/>
            </a:rPr>
            <a:t>img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22423" y="5917477"/>
        <a:ext cx="1627049" cy="681390"/>
      </dsp:txXfrm>
    </dsp:sp>
    <dsp:sp modelId="{CA535219-FBCD-45BD-A693-5807C1890E7A}">
      <dsp:nvSpPr>
        <dsp:cNvPr id="0" name=""/>
        <dsp:cNvSpPr/>
      </dsp:nvSpPr>
      <dsp:spPr>
        <a:xfrm>
          <a:off x="2274130" y="4867861"/>
          <a:ext cx="2276723" cy="228537"/>
        </a:xfrm>
        <a:custGeom>
          <a:avLst/>
          <a:gdLst/>
          <a:ahLst/>
          <a:cxnLst/>
          <a:rect l="0" t="0" r="0" b="0"/>
          <a:pathLst>
            <a:path>
              <a:moveTo>
                <a:pt x="2276723" y="0"/>
              </a:moveTo>
              <a:lnTo>
                <a:pt x="2276723" y="114268"/>
              </a:lnTo>
              <a:lnTo>
                <a:pt x="0" y="114268"/>
              </a:lnTo>
              <a:lnTo>
                <a:pt x="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D81703-93C1-488C-8614-BAC3B0F1D990}">
      <dsp:nvSpPr>
        <dsp:cNvPr id="0" name=""/>
        <dsp:cNvSpPr/>
      </dsp:nvSpPr>
      <dsp:spPr>
        <a:xfrm>
          <a:off x="1521559" y="5096398"/>
          <a:ext cx="1505140" cy="67576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kern="1200" dirty="0" err="1">
              <a:solidFill>
                <a:schemeClr val="bg1"/>
              </a:solidFill>
              <a:latin typeface="맑은 고딕" panose="020F0302020204030204"/>
            </a:rPr>
            <a:t>prev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 button)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541352" y="5116191"/>
        <a:ext cx="1465554" cy="636181"/>
      </dsp:txXfrm>
    </dsp:sp>
    <dsp:sp modelId="{E83D4ABA-E052-4269-9253-0AAD4B142C09}">
      <dsp:nvSpPr>
        <dsp:cNvPr id="0" name=""/>
        <dsp:cNvSpPr/>
      </dsp:nvSpPr>
      <dsp:spPr>
        <a:xfrm>
          <a:off x="4006096" y="4867861"/>
          <a:ext cx="544757" cy="228537"/>
        </a:xfrm>
        <a:custGeom>
          <a:avLst/>
          <a:gdLst/>
          <a:ahLst/>
          <a:cxnLst/>
          <a:rect l="0" t="0" r="0" b="0"/>
          <a:pathLst>
            <a:path>
              <a:moveTo>
                <a:pt x="544757" y="0"/>
              </a:moveTo>
              <a:lnTo>
                <a:pt x="544757" y="114268"/>
              </a:lnTo>
              <a:lnTo>
                <a:pt x="0" y="114268"/>
              </a:lnTo>
              <a:lnTo>
                <a:pt x="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C746DC-0EC7-40F4-A519-800D0D286571}">
      <dsp:nvSpPr>
        <dsp:cNvPr id="0" name=""/>
        <dsp:cNvSpPr/>
      </dsp:nvSpPr>
      <dsp:spPr>
        <a:xfrm>
          <a:off x="3283804" y="5096398"/>
          <a:ext cx="1444583" cy="67576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(next button)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303597" y="5116191"/>
        <a:ext cx="1404997" cy="636181"/>
      </dsp:txXfrm>
    </dsp:sp>
    <dsp:sp modelId="{3DADBE4A-0097-4FAA-967D-783812081714}">
      <dsp:nvSpPr>
        <dsp:cNvPr id="0" name=""/>
        <dsp:cNvSpPr/>
      </dsp:nvSpPr>
      <dsp:spPr>
        <a:xfrm>
          <a:off x="4550853" y="4867861"/>
          <a:ext cx="1174907" cy="228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8"/>
              </a:lnTo>
              <a:lnTo>
                <a:pt x="1174907" y="114268"/>
              </a:lnTo>
              <a:lnTo>
                <a:pt x="1174907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BD94FF-0AF0-452D-9EF1-01616E11A288}">
      <dsp:nvSpPr>
        <dsp:cNvPr id="0" name=""/>
        <dsp:cNvSpPr/>
      </dsp:nvSpPr>
      <dsp:spPr>
        <a:xfrm>
          <a:off x="4985493" y="5096398"/>
          <a:ext cx="1480535" cy="754429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kern="1200" dirty="0" err="1">
              <a:solidFill>
                <a:schemeClr val="bg1"/>
              </a:solidFill>
              <a:latin typeface="맑은 고딕" panose="020F0302020204030204"/>
            </a:rPr>
            <a:t>pagenation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5007589" y="5118494"/>
        <a:ext cx="1436343" cy="710237"/>
      </dsp:txXfrm>
    </dsp:sp>
    <dsp:sp modelId="{3387BBD5-24FE-4D85-8D54-244A56C0EE50}">
      <dsp:nvSpPr>
        <dsp:cNvPr id="0" name=""/>
        <dsp:cNvSpPr/>
      </dsp:nvSpPr>
      <dsp:spPr>
        <a:xfrm>
          <a:off x="4550853" y="4867861"/>
          <a:ext cx="2600786" cy="228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8"/>
              </a:lnTo>
              <a:lnTo>
                <a:pt x="2600786" y="114268"/>
              </a:lnTo>
              <a:lnTo>
                <a:pt x="2600786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91F320-2425-45D3-8BAC-7F600932B246}">
      <dsp:nvSpPr>
        <dsp:cNvPr id="0" name=""/>
        <dsp:cNvSpPr/>
      </dsp:nvSpPr>
      <dsp:spPr>
        <a:xfrm>
          <a:off x="6723133" y="5096398"/>
          <a:ext cx="857014" cy="571343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6739867" y="5113132"/>
        <a:ext cx="823546" cy="537875"/>
      </dsp:txXfrm>
    </dsp:sp>
    <dsp:sp modelId="{697A8C4D-8F0B-4835-B36E-2A56C00166A1}">
      <dsp:nvSpPr>
        <dsp:cNvPr id="0" name=""/>
        <dsp:cNvSpPr/>
      </dsp:nvSpPr>
      <dsp:spPr>
        <a:xfrm>
          <a:off x="4550853" y="4867861"/>
          <a:ext cx="3714905" cy="228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8"/>
              </a:lnTo>
              <a:lnTo>
                <a:pt x="3714905" y="114268"/>
              </a:lnTo>
              <a:lnTo>
                <a:pt x="3714905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769F36-6A28-4440-9B56-880841A6C2B5}">
      <dsp:nvSpPr>
        <dsp:cNvPr id="0" name=""/>
        <dsp:cNvSpPr/>
      </dsp:nvSpPr>
      <dsp:spPr>
        <a:xfrm>
          <a:off x="7837252" y="5096398"/>
          <a:ext cx="857014" cy="571343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7853986" y="5113132"/>
        <a:ext cx="823546" cy="537875"/>
      </dsp:txXfrm>
    </dsp:sp>
    <dsp:sp modelId="{2C251744-FCD9-43C1-807E-0A9168D1E2A7}">
      <dsp:nvSpPr>
        <dsp:cNvPr id="0" name=""/>
        <dsp:cNvSpPr/>
      </dsp:nvSpPr>
      <dsp:spPr>
        <a:xfrm>
          <a:off x="6806049" y="5667741"/>
          <a:ext cx="1459710" cy="228537"/>
        </a:xfrm>
        <a:custGeom>
          <a:avLst/>
          <a:gdLst/>
          <a:ahLst/>
          <a:cxnLst/>
          <a:rect l="0" t="0" r="0" b="0"/>
          <a:pathLst>
            <a:path>
              <a:moveTo>
                <a:pt x="1459710" y="0"/>
              </a:moveTo>
              <a:lnTo>
                <a:pt x="1459710" y="114268"/>
              </a:lnTo>
              <a:lnTo>
                <a:pt x="0" y="114268"/>
              </a:lnTo>
              <a:lnTo>
                <a:pt x="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76D0C3-CB7A-497E-ADCC-4D132AAA5F8A}">
      <dsp:nvSpPr>
        <dsp:cNvPr id="0" name=""/>
        <dsp:cNvSpPr/>
      </dsp:nvSpPr>
      <dsp:spPr>
        <a:xfrm>
          <a:off x="6377541" y="5896278"/>
          <a:ext cx="857014" cy="57134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div</a:t>
          </a:r>
          <a:endParaRPr lang="ko-KR" altLang="en-US" sz="14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6394275" y="5913012"/>
        <a:ext cx="823546" cy="537875"/>
      </dsp:txXfrm>
    </dsp:sp>
    <dsp:sp modelId="{C92D9C6B-AD78-4033-978B-8785994C0D61}">
      <dsp:nvSpPr>
        <dsp:cNvPr id="0" name=""/>
        <dsp:cNvSpPr/>
      </dsp:nvSpPr>
      <dsp:spPr>
        <a:xfrm>
          <a:off x="6760329" y="6467621"/>
          <a:ext cx="91440" cy="228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B85C4F-C2EE-493B-A5EA-4F1FA6EBE455}">
      <dsp:nvSpPr>
        <dsp:cNvPr id="0" name=""/>
        <dsp:cNvSpPr/>
      </dsp:nvSpPr>
      <dsp:spPr>
        <a:xfrm>
          <a:off x="6377541" y="6696159"/>
          <a:ext cx="857014" cy="57134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span</a:t>
          </a:r>
          <a:b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(title)</a:t>
          </a:r>
          <a:endParaRPr lang="ko-KR" altLang="en-US" sz="14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6394275" y="6712893"/>
        <a:ext cx="823546" cy="537875"/>
      </dsp:txXfrm>
    </dsp:sp>
    <dsp:sp modelId="{22C5D1F4-EE2B-4129-ACB2-3E4664CDD1E8}">
      <dsp:nvSpPr>
        <dsp:cNvPr id="0" name=""/>
        <dsp:cNvSpPr/>
      </dsp:nvSpPr>
      <dsp:spPr>
        <a:xfrm>
          <a:off x="7920168" y="5667741"/>
          <a:ext cx="345591" cy="228537"/>
        </a:xfrm>
        <a:custGeom>
          <a:avLst/>
          <a:gdLst/>
          <a:ahLst/>
          <a:cxnLst/>
          <a:rect l="0" t="0" r="0" b="0"/>
          <a:pathLst>
            <a:path>
              <a:moveTo>
                <a:pt x="345591" y="0"/>
              </a:moveTo>
              <a:lnTo>
                <a:pt x="345591" y="114268"/>
              </a:lnTo>
              <a:lnTo>
                <a:pt x="0" y="114268"/>
              </a:lnTo>
              <a:lnTo>
                <a:pt x="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EDDB3F-593D-43E6-ADB2-BE734217ABC7}">
      <dsp:nvSpPr>
        <dsp:cNvPr id="0" name=""/>
        <dsp:cNvSpPr/>
      </dsp:nvSpPr>
      <dsp:spPr>
        <a:xfrm>
          <a:off x="7491660" y="5896278"/>
          <a:ext cx="857014" cy="822191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span</a:t>
          </a:r>
          <a:b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</a:t>
          </a:r>
          <a:r>
            <a:rPr lang="en-US" altLang="ko-KR" sz="1400" kern="12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desc</a:t>
          </a: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7515741" y="5920359"/>
        <a:ext cx="808852" cy="774029"/>
      </dsp:txXfrm>
    </dsp:sp>
    <dsp:sp modelId="{2494AFBE-40A4-4D22-A718-9F4E14FC6473}">
      <dsp:nvSpPr>
        <dsp:cNvPr id="0" name=""/>
        <dsp:cNvSpPr/>
      </dsp:nvSpPr>
      <dsp:spPr>
        <a:xfrm>
          <a:off x="8265759" y="5667741"/>
          <a:ext cx="1114118" cy="228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8"/>
              </a:lnTo>
              <a:lnTo>
                <a:pt x="1114118" y="114268"/>
              </a:lnTo>
              <a:lnTo>
                <a:pt x="1114118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EB5D40-018C-4393-AC5D-934F7B78D170}">
      <dsp:nvSpPr>
        <dsp:cNvPr id="0" name=""/>
        <dsp:cNvSpPr/>
      </dsp:nvSpPr>
      <dsp:spPr>
        <a:xfrm>
          <a:off x="8605779" y="5896278"/>
          <a:ext cx="1548196" cy="785311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span</a:t>
          </a:r>
          <a:b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</a:t>
          </a:r>
          <a:r>
            <a:rPr lang="ko-KR" altLang="en-US" sz="1400" kern="12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자세히보기</a:t>
          </a: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8628780" y="5919279"/>
        <a:ext cx="1502194" cy="739309"/>
      </dsp:txXfrm>
    </dsp:sp>
    <dsp:sp modelId="{BFFCCE3F-CCCB-4762-8E54-DB9ABAB0FA95}">
      <dsp:nvSpPr>
        <dsp:cNvPr id="0" name=""/>
        <dsp:cNvSpPr/>
      </dsp:nvSpPr>
      <dsp:spPr>
        <a:xfrm>
          <a:off x="9334158" y="6681589"/>
          <a:ext cx="91440" cy="228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660423-43B9-41F6-B5B9-BED26161BD3C}">
      <dsp:nvSpPr>
        <dsp:cNvPr id="0" name=""/>
        <dsp:cNvSpPr/>
      </dsp:nvSpPr>
      <dsp:spPr>
        <a:xfrm>
          <a:off x="8951371" y="6910127"/>
          <a:ext cx="857014" cy="57134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i</a:t>
          </a:r>
          <a:endParaRPr lang="ko-KR" altLang="en-US" sz="14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8968105" y="6926861"/>
        <a:ext cx="823546" cy="537875"/>
      </dsp:txXfrm>
    </dsp:sp>
    <dsp:sp modelId="{3A283E0F-A2A6-4443-B9BC-FDE0C6221B28}">
      <dsp:nvSpPr>
        <dsp:cNvPr id="0" name=""/>
        <dsp:cNvSpPr/>
      </dsp:nvSpPr>
      <dsp:spPr>
        <a:xfrm>
          <a:off x="7986666" y="2208173"/>
          <a:ext cx="3291576" cy="228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8"/>
              </a:lnTo>
              <a:lnTo>
                <a:pt x="3291576" y="114268"/>
              </a:lnTo>
              <a:lnTo>
                <a:pt x="3291576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1BF85B-0943-4B95-9CA2-676DD1EB63DF}">
      <dsp:nvSpPr>
        <dsp:cNvPr id="0" name=""/>
        <dsp:cNvSpPr/>
      </dsp:nvSpPr>
      <dsp:spPr>
        <a:xfrm>
          <a:off x="10374619" y="2436710"/>
          <a:ext cx="1807246" cy="75424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(dual </a:t>
          </a:r>
          <a:r>
            <a:rPr lang="en-US" altLang="ko-KR" sz="1400" kern="1200" baseline="0" dirty="0" err="1">
              <a:solidFill>
                <a:schemeClr val="bg1"/>
              </a:solidFill>
              <a:latin typeface="맑은 고딕" panose="020F0302020204030204"/>
            </a:rPr>
            <a:t>swiper</a:t>
          </a: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0396710" y="2458801"/>
        <a:ext cx="1763064" cy="710059"/>
      </dsp:txXfrm>
    </dsp:sp>
    <dsp:sp modelId="{6FCA7FB4-E72F-4B21-A80C-18AD54BDB206}">
      <dsp:nvSpPr>
        <dsp:cNvPr id="0" name=""/>
        <dsp:cNvSpPr/>
      </dsp:nvSpPr>
      <dsp:spPr>
        <a:xfrm>
          <a:off x="10447949" y="3190952"/>
          <a:ext cx="830292" cy="254470"/>
        </a:xfrm>
        <a:custGeom>
          <a:avLst/>
          <a:gdLst/>
          <a:ahLst/>
          <a:cxnLst/>
          <a:rect l="0" t="0" r="0" b="0"/>
          <a:pathLst>
            <a:path>
              <a:moveTo>
                <a:pt x="830292" y="0"/>
              </a:moveTo>
              <a:lnTo>
                <a:pt x="830292" y="127235"/>
              </a:lnTo>
              <a:lnTo>
                <a:pt x="0" y="127235"/>
              </a:lnTo>
              <a:lnTo>
                <a:pt x="0" y="2544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7BC26E-E69D-49A5-B5A9-5B730F1105D4}">
      <dsp:nvSpPr>
        <dsp:cNvPr id="0" name=""/>
        <dsp:cNvSpPr/>
      </dsp:nvSpPr>
      <dsp:spPr>
        <a:xfrm>
          <a:off x="9681641" y="3445422"/>
          <a:ext cx="1532616" cy="73885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(main </a:t>
          </a:r>
          <a:r>
            <a:rPr lang="en-US" altLang="ko-KR" sz="1400" kern="1200" baseline="0" dirty="0" err="1">
              <a:solidFill>
                <a:schemeClr val="bg1"/>
              </a:solidFill>
              <a:latin typeface="맑은 고딕" panose="020F0302020204030204"/>
            </a:rPr>
            <a:t>swiper</a:t>
          </a: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baseline="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9703281" y="3467062"/>
        <a:ext cx="1489336" cy="695575"/>
      </dsp:txXfrm>
    </dsp:sp>
    <dsp:sp modelId="{FBCC0296-D558-434F-8F40-5009BDAF7A99}">
      <dsp:nvSpPr>
        <dsp:cNvPr id="0" name=""/>
        <dsp:cNvSpPr/>
      </dsp:nvSpPr>
      <dsp:spPr>
        <a:xfrm>
          <a:off x="10402229" y="4184277"/>
          <a:ext cx="91440" cy="228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0AF252-8470-4DCC-9FFE-2B7B24F3BE28}">
      <dsp:nvSpPr>
        <dsp:cNvPr id="0" name=""/>
        <dsp:cNvSpPr/>
      </dsp:nvSpPr>
      <dsp:spPr>
        <a:xfrm>
          <a:off x="10019442" y="4412815"/>
          <a:ext cx="857014" cy="57134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div * 4</a:t>
          </a:r>
          <a:endParaRPr lang="ko-KR" altLang="en-US" sz="1400" kern="1200" baseline="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0036176" y="4429549"/>
        <a:ext cx="823546" cy="537875"/>
      </dsp:txXfrm>
    </dsp:sp>
    <dsp:sp modelId="{C529F127-040C-40AD-9428-1B9F6317A093}">
      <dsp:nvSpPr>
        <dsp:cNvPr id="0" name=""/>
        <dsp:cNvSpPr/>
      </dsp:nvSpPr>
      <dsp:spPr>
        <a:xfrm>
          <a:off x="10402229" y="4984158"/>
          <a:ext cx="91440" cy="228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9CBFD3-D2AF-4462-A5EB-3B408D368385}">
      <dsp:nvSpPr>
        <dsp:cNvPr id="0" name=""/>
        <dsp:cNvSpPr/>
      </dsp:nvSpPr>
      <dsp:spPr>
        <a:xfrm>
          <a:off x="10019442" y="5212695"/>
          <a:ext cx="857014" cy="57134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 err="1">
              <a:solidFill>
                <a:schemeClr val="bg1"/>
              </a:solidFill>
              <a:latin typeface="맑은 고딕" panose="020F0302020204030204"/>
            </a:rPr>
            <a:t>img</a:t>
          </a:r>
          <a:endParaRPr lang="ko-KR" altLang="en-US" sz="1400" kern="1200" baseline="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0036176" y="5229429"/>
        <a:ext cx="823546" cy="537875"/>
      </dsp:txXfrm>
    </dsp:sp>
    <dsp:sp modelId="{10EA0CE1-28A8-4EC9-B2B1-70A544B8CB6A}">
      <dsp:nvSpPr>
        <dsp:cNvPr id="0" name=""/>
        <dsp:cNvSpPr/>
      </dsp:nvSpPr>
      <dsp:spPr>
        <a:xfrm>
          <a:off x="11278242" y="3190952"/>
          <a:ext cx="1500216" cy="228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8"/>
              </a:lnTo>
              <a:lnTo>
                <a:pt x="1500216" y="114268"/>
              </a:lnTo>
              <a:lnTo>
                <a:pt x="1500216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FB8DDC-153B-42DE-831C-4BC11488A037}">
      <dsp:nvSpPr>
        <dsp:cNvPr id="0" name=""/>
        <dsp:cNvSpPr/>
      </dsp:nvSpPr>
      <dsp:spPr>
        <a:xfrm>
          <a:off x="11959595" y="3419489"/>
          <a:ext cx="1637729" cy="76718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(sub </a:t>
          </a:r>
          <a:r>
            <a:rPr lang="en-US" altLang="ko-KR" sz="1400" kern="1200" baseline="0" dirty="0" err="1">
              <a:solidFill>
                <a:schemeClr val="bg1"/>
              </a:solidFill>
              <a:latin typeface="맑은 고딕" panose="020F0302020204030204"/>
            </a:rPr>
            <a:t>swiper</a:t>
          </a: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baseline="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1982065" y="3441959"/>
        <a:ext cx="1592789" cy="722242"/>
      </dsp:txXfrm>
    </dsp:sp>
    <dsp:sp modelId="{34CF7CDE-010B-46FD-A833-B8CB88624DD8}">
      <dsp:nvSpPr>
        <dsp:cNvPr id="0" name=""/>
        <dsp:cNvSpPr/>
      </dsp:nvSpPr>
      <dsp:spPr>
        <a:xfrm>
          <a:off x="12732739" y="4186671"/>
          <a:ext cx="91440" cy="228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692A76-6A50-4763-9D94-BAC1BFF951D4}">
      <dsp:nvSpPr>
        <dsp:cNvPr id="0" name=""/>
        <dsp:cNvSpPr/>
      </dsp:nvSpPr>
      <dsp:spPr>
        <a:xfrm>
          <a:off x="12349952" y="4415208"/>
          <a:ext cx="857014" cy="57134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div * 5</a:t>
          </a:r>
          <a:endParaRPr lang="ko-KR" altLang="en-US" sz="1400" kern="1200" baseline="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2366686" y="4431942"/>
        <a:ext cx="823546" cy="537875"/>
      </dsp:txXfrm>
    </dsp:sp>
    <dsp:sp modelId="{A9D3B85F-C76A-49A6-82DE-DC58E5D0FA0E}">
      <dsp:nvSpPr>
        <dsp:cNvPr id="0" name=""/>
        <dsp:cNvSpPr/>
      </dsp:nvSpPr>
      <dsp:spPr>
        <a:xfrm>
          <a:off x="12732739" y="4986552"/>
          <a:ext cx="91440" cy="228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0AF5F-2D47-4D6D-BC9E-3EA1604D6F3B}">
      <dsp:nvSpPr>
        <dsp:cNvPr id="0" name=""/>
        <dsp:cNvSpPr/>
      </dsp:nvSpPr>
      <dsp:spPr>
        <a:xfrm>
          <a:off x="11990970" y="5215089"/>
          <a:ext cx="1574978" cy="91429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(next button)</a:t>
          </a:r>
          <a:endParaRPr lang="ko-KR" altLang="en-US" sz="1400" kern="1200" baseline="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2017749" y="5241868"/>
        <a:ext cx="1521420" cy="860733"/>
      </dsp:txXfrm>
    </dsp:sp>
    <dsp:sp modelId="{67ED8E36-93EE-4B70-9F4A-7DCA8B007865}">
      <dsp:nvSpPr>
        <dsp:cNvPr id="0" name=""/>
        <dsp:cNvSpPr/>
      </dsp:nvSpPr>
      <dsp:spPr>
        <a:xfrm>
          <a:off x="12732739" y="6129380"/>
          <a:ext cx="91440" cy="228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17188-3775-40E2-9485-4056F5416F83}">
      <dsp:nvSpPr>
        <dsp:cNvPr id="0" name=""/>
        <dsp:cNvSpPr/>
      </dsp:nvSpPr>
      <dsp:spPr>
        <a:xfrm>
          <a:off x="12349952" y="6357918"/>
          <a:ext cx="857014" cy="57134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kern="1200" baseline="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2366686" y="6374652"/>
        <a:ext cx="823546" cy="537875"/>
      </dsp:txXfrm>
    </dsp:sp>
    <dsp:sp modelId="{068967E3-3FAA-4693-8A85-D9BAE8DC563C}">
      <dsp:nvSpPr>
        <dsp:cNvPr id="0" name=""/>
        <dsp:cNvSpPr/>
      </dsp:nvSpPr>
      <dsp:spPr>
        <a:xfrm>
          <a:off x="10839588" y="6929261"/>
          <a:ext cx="1938871" cy="228537"/>
        </a:xfrm>
        <a:custGeom>
          <a:avLst/>
          <a:gdLst/>
          <a:ahLst/>
          <a:cxnLst/>
          <a:rect l="0" t="0" r="0" b="0"/>
          <a:pathLst>
            <a:path>
              <a:moveTo>
                <a:pt x="1938871" y="0"/>
              </a:moveTo>
              <a:lnTo>
                <a:pt x="1938871" y="114268"/>
              </a:lnTo>
              <a:lnTo>
                <a:pt x="0" y="114268"/>
              </a:lnTo>
              <a:lnTo>
                <a:pt x="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E31B24-E0A3-44C0-AA62-FFFA3BE6EFC2}">
      <dsp:nvSpPr>
        <dsp:cNvPr id="0" name=""/>
        <dsp:cNvSpPr/>
      </dsp:nvSpPr>
      <dsp:spPr>
        <a:xfrm>
          <a:off x="10411081" y="7157798"/>
          <a:ext cx="857014" cy="853883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kern="1200" baseline="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0436090" y="7182807"/>
        <a:ext cx="806996" cy="803865"/>
      </dsp:txXfrm>
    </dsp:sp>
    <dsp:sp modelId="{D8E4C6A5-656C-4532-A01B-943908464089}">
      <dsp:nvSpPr>
        <dsp:cNvPr id="0" name=""/>
        <dsp:cNvSpPr/>
      </dsp:nvSpPr>
      <dsp:spPr>
        <a:xfrm>
          <a:off x="11953707" y="6929261"/>
          <a:ext cx="824752" cy="228537"/>
        </a:xfrm>
        <a:custGeom>
          <a:avLst/>
          <a:gdLst/>
          <a:ahLst/>
          <a:cxnLst/>
          <a:rect l="0" t="0" r="0" b="0"/>
          <a:pathLst>
            <a:path>
              <a:moveTo>
                <a:pt x="824752" y="0"/>
              </a:moveTo>
              <a:lnTo>
                <a:pt x="824752" y="114268"/>
              </a:lnTo>
              <a:lnTo>
                <a:pt x="0" y="114268"/>
              </a:lnTo>
              <a:lnTo>
                <a:pt x="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1E3781-98E4-4978-AEE5-96078CB3E58A}">
      <dsp:nvSpPr>
        <dsp:cNvPr id="0" name=""/>
        <dsp:cNvSpPr/>
      </dsp:nvSpPr>
      <dsp:spPr>
        <a:xfrm>
          <a:off x="11525200" y="7157798"/>
          <a:ext cx="857014" cy="571343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1400" kern="1200" baseline="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1541934" y="7174532"/>
        <a:ext cx="823546" cy="537875"/>
      </dsp:txXfrm>
    </dsp:sp>
    <dsp:sp modelId="{F065D250-C0A8-4F68-AB5D-BAC405132896}">
      <dsp:nvSpPr>
        <dsp:cNvPr id="0" name=""/>
        <dsp:cNvSpPr/>
      </dsp:nvSpPr>
      <dsp:spPr>
        <a:xfrm>
          <a:off x="11907987" y="7729141"/>
          <a:ext cx="91440" cy="228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4D1139-ED89-4382-8C43-08C0D1AE82D9}">
      <dsp:nvSpPr>
        <dsp:cNvPr id="0" name=""/>
        <dsp:cNvSpPr/>
      </dsp:nvSpPr>
      <dsp:spPr>
        <a:xfrm>
          <a:off x="11525200" y="7957678"/>
          <a:ext cx="857014" cy="571343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 err="1">
              <a:solidFill>
                <a:schemeClr val="bg1"/>
              </a:solidFill>
              <a:latin typeface="맑은 고딕" panose="020F0302020204030204"/>
            </a:rPr>
            <a:t>img</a:t>
          </a:r>
          <a:endParaRPr lang="ko-KR" altLang="en-US" sz="1400" kern="1200" baseline="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1541934" y="7974412"/>
        <a:ext cx="823546" cy="537875"/>
      </dsp:txXfrm>
    </dsp:sp>
    <dsp:sp modelId="{E4EDF024-7B71-4C9A-8DBD-7ECFDFF3EBB8}">
      <dsp:nvSpPr>
        <dsp:cNvPr id="0" name=""/>
        <dsp:cNvSpPr/>
      </dsp:nvSpPr>
      <dsp:spPr>
        <a:xfrm>
          <a:off x="12778459" y="6929261"/>
          <a:ext cx="557059" cy="228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8"/>
              </a:lnTo>
              <a:lnTo>
                <a:pt x="557059" y="114268"/>
              </a:lnTo>
              <a:lnTo>
                <a:pt x="557059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2CE49B-0814-451B-B9FF-9436E6BA6E8C}">
      <dsp:nvSpPr>
        <dsp:cNvPr id="0" name=""/>
        <dsp:cNvSpPr/>
      </dsp:nvSpPr>
      <dsp:spPr>
        <a:xfrm>
          <a:off x="12639319" y="7157798"/>
          <a:ext cx="1392400" cy="853883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baseline="0" dirty="0">
              <a:solidFill>
                <a:schemeClr val="bg1"/>
              </a:solidFill>
              <a:latin typeface="맑은 고딕" panose="020F0302020204030204"/>
            </a:rPr>
            <a:t>상품명</a:t>
          </a: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baseline="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2664328" y="7182807"/>
        <a:ext cx="1342382" cy="803865"/>
      </dsp:txXfrm>
    </dsp:sp>
    <dsp:sp modelId="{D40CAA59-DA01-43B9-AF66-16AF55122DC6}">
      <dsp:nvSpPr>
        <dsp:cNvPr id="0" name=""/>
        <dsp:cNvSpPr/>
      </dsp:nvSpPr>
      <dsp:spPr>
        <a:xfrm>
          <a:off x="12778459" y="6929261"/>
          <a:ext cx="1938871" cy="228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8"/>
              </a:lnTo>
              <a:lnTo>
                <a:pt x="1938871" y="114268"/>
              </a:lnTo>
              <a:lnTo>
                <a:pt x="1938871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7CF8C2-E45C-4E3C-9F31-07D89B2C19DF}">
      <dsp:nvSpPr>
        <dsp:cNvPr id="0" name=""/>
        <dsp:cNvSpPr/>
      </dsp:nvSpPr>
      <dsp:spPr>
        <a:xfrm>
          <a:off x="14288823" y="7157798"/>
          <a:ext cx="857014" cy="853883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kern="1200" baseline="0" dirty="0" err="1">
              <a:solidFill>
                <a:schemeClr val="bg1"/>
              </a:solidFill>
              <a:latin typeface="맑은 고딕" panose="020F0302020204030204"/>
            </a:rPr>
            <a:t>desc</a:t>
          </a: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/>
        </a:p>
      </dsp:txBody>
      <dsp:txXfrm>
        <a:off x="14313832" y="7182807"/>
        <a:ext cx="806996" cy="803865"/>
      </dsp:txXfrm>
    </dsp:sp>
    <dsp:sp modelId="{A96F2B01-C0F5-4C61-83CA-BA5DC4D4CAD3}">
      <dsp:nvSpPr>
        <dsp:cNvPr id="0" name=""/>
        <dsp:cNvSpPr/>
      </dsp:nvSpPr>
      <dsp:spPr>
        <a:xfrm>
          <a:off x="8098660" y="1408293"/>
          <a:ext cx="1243648" cy="228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8"/>
              </a:lnTo>
              <a:lnTo>
                <a:pt x="1243648" y="114268"/>
              </a:lnTo>
              <a:lnTo>
                <a:pt x="1243648" y="2285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3A3FEA-5DE0-4B4A-8819-B8524F08D111}">
      <dsp:nvSpPr>
        <dsp:cNvPr id="0" name=""/>
        <dsp:cNvSpPr/>
      </dsp:nvSpPr>
      <dsp:spPr>
        <a:xfrm>
          <a:off x="8672277" y="1636830"/>
          <a:ext cx="1340062" cy="57134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</a:rPr>
            <a:t>footer</a:t>
          </a:r>
          <a:endParaRPr lang="ko-KR" altLang="en-US" sz="1400" kern="1200" dirty="0">
            <a:solidFill>
              <a:schemeClr val="bg1"/>
            </a:solidFill>
          </a:endParaRPr>
        </a:p>
      </dsp:txBody>
      <dsp:txXfrm>
        <a:off x="8689011" y="1653564"/>
        <a:ext cx="1306594" cy="5378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7589444" y="1054843"/>
          <a:ext cx="988756" cy="659171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</a:rPr>
            <a:t>Body</a:t>
          </a:r>
          <a:endParaRPr lang="ko-KR" altLang="en-US" sz="1400" kern="1200" dirty="0">
            <a:solidFill>
              <a:schemeClr val="bg1"/>
            </a:solidFill>
          </a:endParaRPr>
        </a:p>
      </dsp:txBody>
      <dsp:txXfrm>
        <a:off x="7608750" y="1074149"/>
        <a:ext cx="950144" cy="620559"/>
      </dsp:txXfrm>
    </dsp:sp>
    <dsp:sp modelId="{8D53A2A0-D972-40A0-84C0-ED07CE6B9472}">
      <dsp:nvSpPr>
        <dsp:cNvPr id="0" name=""/>
        <dsp:cNvSpPr/>
      </dsp:nvSpPr>
      <dsp:spPr>
        <a:xfrm>
          <a:off x="6798439" y="1714014"/>
          <a:ext cx="1285383" cy="263668"/>
        </a:xfrm>
        <a:custGeom>
          <a:avLst/>
          <a:gdLst/>
          <a:ahLst/>
          <a:cxnLst/>
          <a:rect l="0" t="0" r="0" b="0"/>
          <a:pathLst>
            <a:path>
              <a:moveTo>
                <a:pt x="1285383" y="0"/>
              </a:moveTo>
              <a:lnTo>
                <a:pt x="1285383" y="131834"/>
              </a:lnTo>
              <a:lnTo>
                <a:pt x="0" y="131834"/>
              </a:lnTo>
              <a:lnTo>
                <a:pt x="0" y="263668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6304060" y="1977683"/>
          <a:ext cx="988756" cy="659171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sp:txBody>
      <dsp:txXfrm>
        <a:off x="6323366" y="1996989"/>
        <a:ext cx="950144" cy="620559"/>
      </dsp:txXfrm>
    </dsp:sp>
    <dsp:sp modelId="{77547E5A-6E7E-4529-9B61-5CFE7A79D268}">
      <dsp:nvSpPr>
        <dsp:cNvPr id="0" name=""/>
        <dsp:cNvSpPr/>
      </dsp:nvSpPr>
      <dsp:spPr>
        <a:xfrm>
          <a:off x="8038102" y="1714014"/>
          <a:ext cx="91440" cy="263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668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6DD6D-4287-4893-A3D9-548600F9B3E6}">
      <dsp:nvSpPr>
        <dsp:cNvPr id="0" name=""/>
        <dsp:cNvSpPr/>
      </dsp:nvSpPr>
      <dsp:spPr>
        <a:xfrm>
          <a:off x="7589444" y="1977683"/>
          <a:ext cx="988756" cy="659171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7608750" y="1996989"/>
        <a:ext cx="950144" cy="620559"/>
      </dsp:txXfrm>
    </dsp:sp>
    <dsp:sp modelId="{72EE4FE1-1488-4586-8D49-B093F2DA3A1C}">
      <dsp:nvSpPr>
        <dsp:cNvPr id="0" name=""/>
        <dsp:cNvSpPr/>
      </dsp:nvSpPr>
      <dsp:spPr>
        <a:xfrm>
          <a:off x="4126050" y="2636854"/>
          <a:ext cx="3957772" cy="263668"/>
        </a:xfrm>
        <a:custGeom>
          <a:avLst/>
          <a:gdLst/>
          <a:ahLst/>
          <a:cxnLst/>
          <a:rect l="0" t="0" r="0" b="0"/>
          <a:pathLst>
            <a:path>
              <a:moveTo>
                <a:pt x="3957772" y="0"/>
              </a:moveTo>
              <a:lnTo>
                <a:pt x="3957772" y="131834"/>
              </a:lnTo>
              <a:lnTo>
                <a:pt x="0" y="131834"/>
              </a:lnTo>
              <a:lnTo>
                <a:pt x="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A70B1-454C-4FDC-835B-3E51304D1132}">
      <dsp:nvSpPr>
        <dsp:cNvPr id="0" name=""/>
        <dsp:cNvSpPr/>
      </dsp:nvSpPr>
      <dsp:spPr>
        <a:xfrm>
          <a:off x="3631671" y="2900522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이벤트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650977" y="2919828"/>
        <a:ext cx="950144" cy="620559"/>
      </dsp:txXfrm>
    </dsp:sp>
    <dsp:sp modelId="{81822F76-2E63-49D1-B020-105FE4BBE664}">
      <dsp:nvSpPr>
        <dsp:cNvPr id="0" name=""/>
        <dsp:cNvSpPr/>
      </dsp:nvSpPr>
      <dsp:spPr>
        <a:xfrm>
          <a:off x="4080330" y="3559694"/>
          <a:ext cx="91440" cy="263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E42FA-04B7-46B9-9DC9-785326510828}">
      <dsp:nvSpPr>
        <dsp:cNvPr id="0" name=""/>
        <dsp:cNvSpPr/>
      </dsp:nvSpPr>
      <dsp:spPr>
        <a:xfrm>
          <a:off x="3631671" y="3823362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h2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650977" y="3842668"/>
        <a:ext cx="950144" cy="620559"/>
      </dsp:txXfrm>
    </dsp:sp>
    <dsp:sp modelId="{FE651D1F-CB32-4104-B0A1-E7947CBFCE88}">
      <dsp:nvSpPr>
        <dsp:cNvPr id="0" name=""/>
        <dsp:cNvSpPr/>
      </dsp:nvSpPr>
      <dsp:spPr>
        <a:xfrm>
          <a:off x="1789336" y="4482533"/>
          <a:ext cx="2336713" cy="263668"/>
        </a:xfrm>
        <a:custGeom>
          <a:avLst/>
          <a:gdLst/>
          <a:ahLst/>
          <a:cxnLst/>
          <a:rect l="0" t="0" r="0" b="0"/>
          <a:pathLst>
            <a:path>
              <a:moveTo>
                <a:pt x="2336713" y="0"/>
              </a:moveTo>
              <a:lnTo>
                <a:pt x="2336713" y="131834"/>
              </a:lnTo>
              <a:lnTo>
                <a:pt x="0" y="131834"/>
              </a:lnTo>
              <a:lnTo>
                <a:pt x="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A5C6E-E857-4B88-ABC0-21F2386B1DCC}">
      <dsp:nvSpPr>
        <dsp:cNvPr id="0" name=""/>
        <dsp:cNvSpPr/>
      </dsp:nvSpPr>
      <dsp:spPr>
        <a:xfrm>
          <a:off x="1011372" y="4746201"/>
          <a:ext cx="1555927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이벤트 배너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030678" y="4765507"/>
        <a:ext cx="1517315" cy="620559"/>
      </dsp:txXfrm>
    </dsp:sp>
    <dsp:sp modelId="{D2244F19-23F1-4871-A3B6-D057B87767C6}">
      <dsp:nvSpPr>
        <dsp:cNvPr id="0" name=""/>
        <dsp:cNvSpPr/>
      </dsp:nvSpPr>
      <dsp:spPr>
        <a:xfrm>
          <a:off x="503952" y="5405373"/>
          <a:ext cx="1285383" cy="263668"/>
        </a:xfrm>
        <a:custGeom>
          <a:avLst/>
          <a:gdLst/>
          <a:ahLst/>
          <a:cxnLst/>
          <a:rect l="0" t="0" r="0" b="0"/>
          <a:pathLst>
            <a:path>
              <a:moveTo>
                <a:pt x="1285383" y="0"/>
              </a:moveTo>
              <a:lnTo>
                <a:pt x="1285383" y="131834"/>
              </a:lnTo>
              <a:lnTo>
                <a:pt x="0" y="131834"/>
              </a:lnTo>
              <a:lnTo>
                <a:pt x="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AE9532-8155-4948-A207-E37D85852F05}">
      <dsp:nvSpPr>
        <dsp:cNvPr id="0" name=""/>
        <dsp:cNvSpPr/>
      </dsp:nvSpPr>
      <dsp:spPr>
        <a:xfrm>
          <a:off x="9574" y="5669041"/>
          <a:ext cx="988756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28880" y="5688347"/>
        <a:ext cx="950144" cy="620559"/>
      </dsp:txXfrm>
    </dsp:sp>
    <dsp:sp modelId="{B204F993-2DCC-46D5-BCA8-DD567176A1EF}">
      <dsp:nvSpPr>
        <dsp:cNvPr id="0" name=""/>
        <dsp:cNvSpPr/>
      </dsp:nvSpPr>
      <dsp:spPr>
        <a:xfrm>
          <a:off x="1743616" y="5405373"/>
          <a:ext cx="91440" cy="263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A0F74A-CD87-4F63-A256-2015937DCE86}">
      <dsp:nvSpPr>
        <dsp:cNvPr id="0" name=""/>
        <dsp:cNvSpPr/>
      </dsp:nvSpPr>
      <dsp:spPr>
        <a:xfrm>
          <a:off x="1294957" y="5669041"/>
          <a:ext cx="988756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(title2)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314263" y="5688347"/>
        <a:ext cx="950144" cy="620559"/>
      </dsp:txXfrm>
    </dsp:sp>
    <dsp:sp modelId="{64059B4B-9F34-42D2-8156-4BC87A791639}">
      <dsp:nvSpPr>
        <dsp:cNvPr id="0" name=""/>
        <dsp:cNvSpPr/>
      </dsp:nvSpPr>
      <dsp:spPr>
        <a:xfrm>
          <a:off x="1789336" y="5405373"/>
          <a:ext cx="1285383" cy="263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834"/>
              </a:lnTo>
              <a:lnTo>
                <a:pt x="1285383" y="131834"/>
              </a:lnTo>
              <a:lnTo>
                <a:pt x="1285383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6D751F-7BDD-4CEF-A921-4B563016F971}">
      <dsp:nvSpPr>
        <dsp:cNvPr id="0" name=""/>
        <dsp:cNvSpPr/>
      </dsp:nvSpPr>
      <dsp:spPr>
        <a:xfrm>
          <a:off x="2580341" y="5669041"/>
          <a:ext cx="988756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kern="1200" dirty="0" err="1">
              <a:solidFill>
                <a:schemeClr val="bg1"/>
              </a:solidFill>
              <a:latin typeface="맑은 고딕" panose="020F0302020204030204"/>
            </a:rPr>
            <a:t>desc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2599647" y="5688347"/>
        <a:ext cx="950144" cy="620559"/>
      </dsp:txXfrm>
    </dsp:sp>
    <dsp:sp modelId="{E62AD691-8E3C-4E96-999C-7F7450D3866D}">
      <dsp:nvSpPr>
        <dsp:cNvPr id="0" name=""/>
        <dsp:cNvSpPr/>
      </dsp:nvSpPr>
      <dsp:spPr>
        <a:xfrm>
          <a:off x="4126050" y="4482533"/>
          <a:ext cx="876745" cy="263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834"/>
              </a:lnTo>
              <a:lnTo>
                <a:pt x="876745" y="131834"/>
              </a:lnTo>
              <a:lnTo>
                <a:pt x="876745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346151-5C14-4A9F-B949-92CE4F2E1713}">
      <dsp:nvSpPr>
        <dsp:cNvPr id="0" name=""/>
        <dsp:cNvSpPr/>
      </dsp:nvSpPr>
      <dsp:spPr>
        <a:xfrm>
          <a:off x="4508417" y="4746201"/>
          <a:ext cx="988756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4527723" y="4765507"/>
        <a:ext cx="950144" cy="620559"/>
      </dsp:txXfrm>
    </dsp:sp>
    <dsp:sp modelId="{E8EED8A9-EF49-473F-BB19-FB5CA5C03D9F}">
      <dsp:nvSpPr>
        <dsp:cNvPr id="0" name=""/>
        <dsp:cNvSpPr/>
      </dsp:nvSpPr>
      <dsp:spPr>
        <a:xfrm>
          <a:off x="4957075" y="5405373"/>
          <a:ext cx="91440" cy="263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80033A-4C49-465F-BAF2-574892E92DAA}">
      <dsp:nvSpPr>
        <dsp:cNvPr id="0" name=""/>
        <dsp:cNvSpPr/>
      </dsp:nvSpPr>
      <dsp:spPr>
        <a:xfrm>
          <a:off x="4312697" y="5669041"/>
          <a:ext cx="1380195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이벤트 상품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4332003" y="5688347"/>
        <a:ext cx="1341583" cy="620559"/>
      </dsp:txXfrm>
    </dsp:sp>
    <dsp:sp modelId="{92F8693F-B6D0-4613-991A-8AF91D9C3836}">
      <dsp:nvSpPr>
        <dsp:cNvPr id="0" name=""/>
        <dsp:cNvSpPr/>
      </dsp:nvSpPr>
      <dsp:spPr>
        <a:xfrm>
          <a:off x="4360103" y="6328212"/>
          <a:ext cx="642691" cy="263668"/>
        </a:xfrm>
        <a:custGeom>
          <a:avLst/>
          <a:gdLst/>
          <a:ahLst/>
          <a:cxnLst/>
          <a:rect l="0" t="0" r="0" b="0"/>
          <a:pathLst>
            <a:path>
              <a:moveTo>
                <a:pt x="642691" y="0"/>
              </a:moveTo>
              <a:lnTo>
                <a:pt x="642691" y="131834"/>
              </a:lnTo>
              <a:lnTo>
                <a:pt x="0" y="131834"/>
              </a:lnTo>
              <a:lnTo>
                <a:pt x="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3D4ACB-19F2-40BC-866B-3431B08B1250}">
      <dsp:nvSpPr>
        <dsp:cNvPr id="0" name=""/>
        <dsp:cNvSpPr/>
      </dsp:nvSpPr>
      <dsp:spPr>
        <a:xfrm>
          <a:off x="3865725" y="6591881"/>
          <a:ext cx="988756" cy="659171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885031" y="6611187"/>
        <a:ext cx="950144" cy="620559"/>
      </dsp:txXfrm>
    </dsp:sp>
    <dsp:sp modelId="{19975EF4-106E-4116-B612-39E03EA5B07E}">
      <dsp:nvSpPr>
        <dsp:cNvPr id="0" name=""/>
        <dsp:cNvSpPr/>
      </dsp:nvSpPr>
      <dsp:spPr>
        <a:xfrm>
          <a:off x="5002795" y="6328212"/>
          <a:ext cx="642691" cy="263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834"/>
              </a:lnTo>
              <a:lnTo>
                <a:pt x="642691" y="131834"/>
              </a:lnTo>
              <a:lnTo>
                <a:pt x="642691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B74B01-CEBF-4711-850E-BED1DC7F210D}">
      <dsp:nvSpPr>
        <dsp:cNvPr id="0" name=""/>
        <dsp:cNvSpPr/>
      </dsp:nvSpPr>
      <dsp:spPr>
        <a:xfrm>
          <a:off x="5151108" y="6591881"/>
          <a:ext cx="988756" cy="659171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kern="1200" dirty="0" err="1">
              <a:solidFill>
                <a:schemeClr val="bg1"/>
              </a:solidFill>
              <a:latin typeface="맑은 고딕" panose="020F0302020204030204"/>
            </a:rPr>
            <a:t>desc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5170414" y="6611187"/>
        <a:ext cx="950144" cy="620559"/>
      </dsp:txXfrm>
    </dsp:sp>
    <dsp:sp modelId="{79944560-6FCB-4FC8-9EEB-928880498917}">
      <dsp:nvSpPr>
        <dsp:cNvPr id="0" name=""/>
        <dsp:cNvSpPr/>
      </dsp:nvSpPr>
      <dsp:spPr>
        <a:xfrm>
          <a:off x="4126050" y="4482533"/>
          <a:ext cx="2391214" cy="263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834"/>
              </a:lnTo>
              <a:lnTo>
                <a:pt x="2391214" y="131834"/>
              </a:lnTo>
              <a:lnTo>
                <a:pt x="2391214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842DDB-15B1-41A8-AD87-C80E996BADAE}">
      <dsp:nvSpPr>
        <dsp:cNvPr id="0" name=""/>
        <dsp:cNvSpPr/>
      </dsp:nvSpPr>
      <dsp:spPr>
        <a:xfrm>
          <a:off x="5793800" y="4746201"/>
          <a:ext cx="1446926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(more view)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5813106" y="4765507"/>
        <a:ext cx="1408314" cy="620559"/>
      </dsp:txXfrm>
    </dsp:sp>
    <dsp:sp modelId="{4909A4C7-7A5E-46BD-916B-CE48794DC53D}">
      <dsp:nvSpPr>
        <dsp:cNvPr id="0" name=""/>
        <dsp:cNvSpPr/>
      </dsp:nvSpPr>
      <dsp:spPr>
        <a:xfrm>
          <a:off x="7389040" y="2636854"/>
          <a:ext cx="694782" cy="263668"/>
        </a:xfrm>
        <a:custGeom>
          <a:avLst/>
          <a:gdLst/>
          <a:ahLst/>
          <a:cxnLst/>
          <a:rect l="0" t="0" r="0" b="0"/>
          <a:pathLst>
            <a:path>
              <a:moveTo>
                <a:pt x="694782" y="0"/>
              </a:moveTo>
              <a:lnTo>
                <a:pt x="694782" y="131834"/>
              </a:lnTo>
              <a:lnTo>
                <a:pt x="0" y="131834"/>
              </a:lnTo>
              <a:lnTo>
                <a:pt x="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8D0F8-1CCD-47EA-926F-2C07534C0A2A}">
      <dsp:nvSpPr>
        <dsp:cNvPr id="0" name=""/>
        <dsp:cNvSpPr/>
      </dsp:nvSpPr>
      <dsp:spPr>
        <a:xfrm>
          <a:off x="6894662" y="2900522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 err="1">
              <a:solidFill>
                <a:schemeClr val="bg1"/>
              </a:solidFill>
              <a:latin typeface="맑은 고딕" panose="020F0302020204030204"/>
            </a:rPr>
            <a:t>상품목록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6913968" y="2919828"/>
        <a:ext cx="950144" cy="620559"/>
      </dsp:txXfrm>
    </dsp:sp>
    <dsp:sp modelId="{27C8EB21-192D-4940-A3CE-DEDA691247D2}">
      <dsp:nvSpPr>
        <dsp:cNvPr id="0" name=""/>
        <dsp:cNvSpPr/>
      </dsp:nvSpPr>
      <dsp:spPr>
        <a:xfrm>
          <a:off x="6746349" y="3559694"/>
          <a:ext cx="642691" cy="263668"/>
        </a:xfrm>
        <a:custGeom>
          <a:avLst/>
          <a:gdLst/>
          <a:ahLst/>
          <a:cxnLst/>
          <a:rect l="0" t="0" r="0" b="0"/>
          <a:pathLst>
            <a:path>
              <a:moveTo>
                <a:pt x="642691" y="0"/>
              </a:moveTo>
              <a:lnTo>
                <a:pt x="642691" y="131834"/>
              </a:lnTo>
              <a:lnTo>
                <a:pt x="0" y="131834"/>
              </a:lnTo>
              <a:lnTo>
                <a:pt x="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4E7259-994F-4E8D-89B0-B1AFC36F08E1}">
      <dsp:nvSpPr>
        <dsp:cNvPr id="0" name=""/>
        <dsp:cNvSpPr/>
      </dsp:nvSpPr>
      <dsp:spPr>
        <a:xfrm>
          <a:off x="6251970" y="3823362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h3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6271276" y="3842668"/>
        <a:ext cx="950144" cy="620559"/>
      </dsp:txXfrm>
    </dsp:sp>
    <dsp:sp modelId="{35552435-5182-4AB2-A8AA-A222E6E4B6D8}">
      <dsp:nvSpPr>
        <dsp:cNvPr id="0" name=""/>
        <dsp:cNvSpPr/>
      </dsp:nvSpPr>
      <dsp:spPr>
        <a:xfrm>
          <a:off x="7389040" y="3559694"/>
          <a:ext cx="642691" cy="263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834"/>
              </a:lnTo>
              <a:lnTo>
                <a:pt x="642691" y="131834"/>
              </a:lnTo>
              <a:lnTo>
                <a:pt x="642691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D180FA-BAAE-4041-B3F4-BF46FA262F5A}">
      <dsp:nvSpPr>
        <dsp:cNvPr id="0" name=""/>
        <dsp:cNvSpPr/>
      </dsp:nvSpPr>
      <dsp:spPr>
        <a:xfrm>
          <a:off x="7537354" y="3823362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7556660" y="3842668"/>
        <a:ext cx="950144" cy="620559"/>
      </dsp:txXfrm>
    </dsp:sp>
    <dsp:sp modelId="{B6893C9E-0B66-428F-B220-BC290AA3EF67}">
      <dsp:nvSpPr>
        <dsp:cNvPr id="0" name=""/>
        <dsp:cNvSpPr/>
      </dsp:nvSpPr>
      <dsp:spPr>
        <a:xfrm>
          <a:off x="7986012" y="4482533"/>
          <a:ext cx="91440" cy="263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29D708-2547-44A8-8DBF-60BBC61D3563}">
      <dsp:nvSpPr>
        <dsp:cNvPr id="0" name=""/>
        <dsp:cNvSpPr/>
      </dsp:nvSpPr>
      <dsp:spPr>
        <a:xfrm>
          <a:off x="7537354" y="4746201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7556660" y="4765507"/>
        <a:ext cx="950144" cy="620559"/>
      </dsp:txXfrm>
    </dsp:sp>
    <dsp:sp modelId="{7D0FEA0A-D599-4292-B908-C268EEBDB547}">
      <dsp:nvSpPr>
        <dsp:cNvPr id="0" name=""/>
        <dsp:cNvSpPr/>
      </dsp:nvSpPr>
      <dsp:spPr>
        <a:xfrm>
          <a:off x="7986012" y="5405373"/>
          <a:ext cx="91440" cy="263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88BD35-CF65-4720-870F-0E374178F897}">
      <dsp:nvSpPr>
        <dsp:cNvPr id="0" name=""/>
        <dsp:cNvSpPr/>
      </dsp:nvSpPr>
      <dsp:spPr>
        <a:xfrm>
          <a:off x="7537354" y="5669041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상품명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7556660" y="5688347"/>
        <a:ext cx="950144" cy="620559"/>
      </dsp:txXfrm>
    </dsp:sp>
    <dsp:sp modelId="{1D8B4938-82FB-4791-9CD4-9B8C64E87061}">
      <dsp:nvSpPr>
        <dsp:cNvPr id="0" name=""/>
        <dsp:cNvSpPr/>
      </dsp:nvSpPr>
      <dsp:spPr>
        <a:xfrm>
          <a:off x="8083822" y="2636854"/>
          <a:ext cx="2029697" cy="263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834"/>
              </a:lnTo>
              <a:lnTo>
                <a:pt x="2029697" y="131834"/>
              </a:lnTo>
              <a:lnTo>
                <a:pt x="2029697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C12C8-38CF-4DC9-A7D1-85ACD6A68079}">
      <dsp:nvSpPr>
        <dsp:cNvPr id="0" name=""/>
        <dsp:cNvSpPr/>
      </dsp:nvSpPr>
      <dsp:spPr>
        <a:xfrm>
          <a:off x="9619142" y="2900522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kern="1200" dirty="0" err="1">
              <a:solidFill>
                <a:schemeClr val="bg1"/>
              </a:solidFill>
              <a:latin typeface="맑은 고딕" panose="020F0302020204030204"/>
            </a:rPr>
            <a:t>hr</a:t>
          </a: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배너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9638448" y="2919828"/>
        <a:ext cx="950144" cy="620559"/>
      </dsp:txXfrm>
    </dsp:sp>
    <dsp:sp modelId="{09CF0FB0-3E34-4E45-91BB-9F3935499402}">
      <dsp:nvSpPr>
        <dsp:cNvPr id="0" name=""/>
        <dsp:cNvSpPr/>
      </dsp:nvSpPr>
      <dsp:spPr>
        <a:xfrm>
          <a:off x="10067800" y="3559694"/>
          <a:ext cx="91440" cy="263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05369C-5D30-422E-BB36-99BDBC38E802}">
      <dsp:nvSpPr>
        <dsp:cNvPr id="0" name=""/>
        <dsp:cNvSpPr/>
      </dsp:nvSpPr>
      <dsp:spPr>
        <a:xfrm>
          <a:off x="9619142" y="3823362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9638448" y="3842668"/>
        <a:ext cx="950144" cy="620559"/>
      </dsp:txXfrm>
    </dsp:sp>
    <dsp:sp modelId="{31F0529C-7481-47D8-A331-121626F6EB9F}">
      <dsp:nvSpPr>
        <dsp:cNvPr id="0" name=""/>
        <dsp:cNvSpPr/>
      </dsp:nvSpPr>
      <dsp:spPr>
        <a:xfrm>
          <a:off x="10067800" y="4482533"/>
          <a:ext cx="91440" cy="263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C011A0-EA75-42F9-B21B-169DD79CDD6C}">
      <dsp:nvSpPr>
        <dsp:cNvPr id="0" name=""/>
        <dsp:cNvSpPr/>
      </dsp:nvSpPr>
      <dsp:spPr>
        <a:xfrm>
          <a:off x="9619142" y="4746201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9638448" y="4765507"/>
        <a:ext cx="950144" cy="620559"/>
      </dsp:txXfrm>
    </dsp:sp>
    <dsp:sp modelId="{255B4B62-1142-4CEA-BE8A-384499584AEF}">
      <dsp:nvSpPr>
        <dsp:cNvPr id="0" name=""/>
        <dsp:cNvSpPr/>
      </dsp:nvSpPr>
      <dsp:spPr>
        <a:xfrm>
          <a:off x="9317116" y="5405373"/>
          <a:ext cx="796403" cy="263668"/>
        </a:xfrm>
        <a:custGeom>
          <a:avLst/>
          <a:gdLst/>
          <a:ahLst/>
          <a:cxnLst/>
          <a:rect l="0" t="0" r="0" b="0"/>
          <a:pathLst>
            <a:path>
              <a:moveTo>
                <a:pt x="796403" y="0"/>
              </a:moveTo>
              <a:lnTo>
                <a:pt x="796403" y="131834"/>
              </a:lnTo>
              <a:lnTo>
                <a:pt x="0" y="131834"/>
              </a:lnTo>
              <a:lnTo>
                <a:pt x="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828465-EF71-4EBB-AA4C-9765647F2960}">
      <dsp:nvSpPr>
        <dsp:cNvPr id="0" name=""/>
        <dsp:cNvSpPr/>
      </dsp:nvSpPr>
      <dsp:spPr>
        <a:xfrm>
          <a:off x="8822738" y="5669041"/>
          <a:ext cx="988756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8842044" y="5688347"/>
        <a:ext cx="950144" cy="620559"/>
      </dsp:txXfrm>
    </dsp:sp>
    <dsp:sp modelId="{C75429AA-F9F7-4FFF-B666-F11A2A636F5D}">
      <dsp:nvSpPr>
        <dsp:cNvPr id="0" name=""/>
        <dsp:cNvSpPr/>
      </dsp:nvSpPr>
      <dsp:spPr>
        <a:xfrm>
          <a:off x="10113520" y="5405373"/>
          <a:ext cx="642691" cy="263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834"/>
              </a:lnTo>
              <a:lnTo>
                <a:pt x="642691" y="131834"/>
              </a:lnTo>
              <a:lnTo>
                <a:pt x="642691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9F254D-4786-4A6F-9F60-96FE9E2F5E8C}">
      <dsp:nvSpPr>
        <dsp:cNvPr id="0" name=""/>
        <dsp:cNvSpPr/>
      </dsp:nvSpPr>
      <dsp:spPr>
        <a:xfrm>
          <a:off x="10108121" y="5669041"/>
          <a:ext cx="1296180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 err="1">
              <a:solidFill>
                <a:schemeClr val="bg1"/>
              </a:solidFill>
              <a:latin typeface="맑은 고딕" panose="020F0302020204030204"/>
            </a:rPr>
            <a:t>자세히보기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0127427" y="5688347"/>
        <a:ext cx="1257568" cy="620559"/>
      </dsp:txXfrm>
    </dsp:sp>
    <dsp:sp modelId="{DDFB8F09-02A7-452D-94C0-5AB9D960B24E}">
      <dsp:nvSpPr>
        <dsp:cNvPr id="0" name=""/>
        <dsp:cNvSpPr/>
      </dsp:nvSpPr>
      <dsp:spPr>
        <a:xfrm>
          <a:off x="8083822" y="2636854"/>
          <a:ext cx="3957772" cy="263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834"/>
              </a:lnTo>
              <a:lnTo>
                <a:pt x="3957772" y="131834"/>
              </a:lnTo>
              <a:lnTo>
                <a:pt x="3957772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364677-71BC-4352-AF77-49EA4DA26FE1}">
      <dsp:nvSpPr>
        <dsp:cNvPr id="0" name=""/>
        <dsp:cNvSpPr/>
      </dsp:nvSpPr>
      <dsp:spPr>
        <a:xfrm>
          <a:off x="11547217" y="2900522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(service)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1566523" y="2919828"/>
        <a:ext cx="950144" cy="620559"/>
      </dsp:txXfrm>
    </dsp:sp>
    <dsp:sp modelId="{0138C95A-91F8-4815-8E29-41D1ABC9F126}">
      <dsp:nvSpPr>
        <dsp:cNvPr id="0" name=""/>
        <dsp:cNvSpPr/>
      </dsp:nvSpPr>
      <dsp:spPr>
        <a:xfrm>
          <a:off x="11995875" y="3559694"/>
          <a:ext cx="91440" cy="263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B2F97B-FD1D-4B6B-93FE-04AE9A852C74}">
      <dsp:nvSpPr>
        <dsp:cNvPr id="0" name=""/>
        <dsp:cNvSpPr/>
      </dsp:nvSpPr>
      <dsp:spPr>
        <a:xfrm>
          <a:off x="11547217" y="3823362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1566523" y="3842668"/>
        <a:ext cx="950144" cy="620559"/>
      </dsp:txXfrm>
    </dsp:sp>
    <dsp:sp modelId="{11A45462-94D8-4E57-8212-24B53F0B15DF}">
      <dsp:nvSpPr>
        <dsp:cNvPr id="0" name=""/>
        <dsp:cNvSpPr/>
      </dsp:nvSpPr>
      <dsp:spPr>
        <a:xfrm>
          <a:off x="11398904" y="4482533"/>
          <a:ext cx="642691" cy="263668"/>
        </a:xfrm>
        <a:custGeom>
          <a:avLst/>
          <a:gdLst/>
          <a:ahLst/>
          <a:cxnLst/>
          <a:rect l="0" t="0" r="0" b="0"/>
          <a:pathLst>
            <a:path>
              <a:moveTo>
                <a:pt x="642691" y="0"/>
              </a:moveTo>
              <a:lnTo>
                <a:pt x="642691" y="131834"/>
              </a:lnTo>
              <a:lnTo>
                <a:pt x="0" y="131834"/>
              </a:lnTo>
              <a:lnTo>
                <a:pt x="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F76B7-77D7-4310-974E-5D0EFB904A56}">
      <dsp:nvSpPr>
        <dsp:cNvPr id="0" name=""/>
        <dsp:cNvSpPr/>
      </dsp:nvSpPr>
      <dsp:spPr>
        <a:xfrm>
          <a:off x="10904525" y="4746201"/>
          <a:ext cx="988756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0923831" y="4765507"/>
        <a:ext cx="950144" cy="620559"/>
      </dsp:txXfrm>
    </dsp:sp>
    <dsp:sp modelId="{8EAC46F7-575C-4778-8C75-98D08C8EB5E2}">
      <dsp:nvSpPr>
        <dsp:cNvPr id="0" name=""/>
        <dsp:cNvSpPr/>
      </dsp:nvSpPr>
      <dsp:spPr>
        <a:xfrm>
          <a:off x="12041595" y="4482533"/>
          <a:ext cx="642691" cy="263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834"/>
              </a:lnTo>
              <a:lnTo>
                <a:pt x="642691" y="131834"/>
              </a:lnTo>
              <a:lnTo>
                <a:pt x="642691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944662-CA82-4322-A915-EC8C17D79D75}">
      <dsp:nvSpPr>
        <dsp:cNvPr id="0" name=""/>
        <dsp:cNvSpPr/>
      </dsp:nvSpPr>
      <dsp:spPr>
        <a:xfrm>
          <a:off x="12189909" y="4746201"/>
          <a:ext cx="988756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 err="1">
              <a:solidFill>
                <a:schemeClr val="bg1"/>
              </a:solidFill>
              <a:latin typeface="맑은 고딕" panose="020F0302020204030204"/>
            </a:rPr>
            <a:t>ul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2209215" y="4765507"/>
        <a:ext cx="950144" cy="620559"/>
      </dsp:txXfrm>
    </dsp:sp>
    <dsp:sp modelId="{404F07F2-2F29-4145-910E-29F67F4F5C63}">
      <dsp:nvSpPr>
        <dsp:cNvPr id="0" name=""/>
        <dsp:cNvSpPr/>
      </dsp:nvSpPr>
      <dsp:spPr>
        <a:xfrm>
          <a:off x="12638567" y="5405373"/>
          <a:ext cx="91440" cy="263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FD35D-7242-4EF7-BB28-AE383AF2BC08}">
      <dsp:nvSpPr>
        <dsp:cNvPr id="0" name=""/>
        <dsp:cNvSpPr/>
      </dsp:nvSpPr>
      <dsp:spPr>
        <a:xfrm>
          <a:off x="12189909" y="5669041"/>
          <a:ext cx="988756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li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2209215" y="5688347"/>
        <a:ext cx="950144" cy="620559"/>
      </dsp:txXfrm>
    </dsp:sp>
    <dsp:sp modelId="{9FDE837D-20EF-4272-870F-8BE142749779}">
      <dsp:nvSpPr>
        <dsp:cNvPr id="0" name=""/>
        <dsp:cNvSpPr/>
      </dsp:nvSpPr>
      <dsp:spPr>
        <a:xfrm>
          <a:off x="12638567" y="6328212"/>
          <a:ext cx="91440" cy="263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99EA2D-D826-4EFC-9D99-78BE3A65401B}">
      <dsp:nvSpPr>
        <dsp:cNvPr id="0" name=""/>
        <dsp:cNvSpPr/>
      </dsp:nvSpPr>
      <dsp:spPr>
        <a:xfrm>
          <a:off x="11945488" y="6591881"/>
          <a:ext cx="1477597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아이콘 메뉴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1964794" y="6611187"/>
        <a:ext cx="1438985" cy="620559"/>
      </dsp:txXfrm>
    </dsp:sp>
    <dsp:sp modelId="{23C8278A-C1DB-4A70-BF0C-131ECFD5B0F9}">
      <dsp:nvSpPr>
        <dsp:cNvPr id="0" name=""/>
        <dsp:cNvSpPr/>
      </dsp:nvSpPr>
      <dsp:spPr>
        <a:xfrm>
          <a:off x="8083822" y="1714014"/>
          <a:ext cx="1285383" cy="263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834"/>
              </a:lnTo>
              <a:lnTo>
                <a:pt x="1285383" y="131834"/>
              </a:lnTo>
              <a:lnTo>
                <a:pt x="1285383" y="263668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886E1-B1A2-4D85-85F2-12E6C98B2A89}">
      <dsp:nvSpPr>
        <dsp:cNvPr id="0" name=""/>
        <dsp:cNvSpPr/>
      </dsp:nvSpPr>
      <dsp:spPr>
        <a:xfrm>
          <a:off x="8874828" y="1977683"/>
          <a:ext cx="988756" cy="659171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sp:txBody>
      <dsp:txXfrm>
        <a:off x="8894134" y="1996989"/>
        <a:ext cx="950144" cy="6205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7168359" y="630378"/>
          <a:ext cx="1514044" cy="1009363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body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197922" y="659941"/>
        <a:ext cx="1454918" cy="950237"/>
      </dsp:txXfrm>
    </dsp:sp>
    <dsp:sp modelId="{8D53A2A0-D972-40A0-84C0-ED07CE6B9472}">
      <dsp:nvSpPr>
        <dsp:cNvPr id="0" name=""/>
        <dsp:cNvSpPr/>
      </dsp:nvSpPr>
      <dsp:spPr>
        <a:xfrm>
          <a:off x="2240416" y="1639741"/>
          <a:ext cx="5684965" cy="490893"/>
        </a:xfrm>
        <a:custGeom>
          <a:avLst/>
          <a:gdLst/>
          <a:ahLst/>
          <a:cxnLst/>
          <a:rect l="0" t="0" r="0" b="0"/>
          <a:pathLst>
            <a:path>
              <a:moveTo>
                <a:pt x="5684965" y="0"/>
              </a:moveTo>
              <a:lnTo>
                <a:pt x="5684965" y="245446"/>
              </a:lnTo>
              <a:lnTo>
                <a:pt x="0" y="245446"/>
              </a:lnTo>
              <a:lnTo>
                <a:pt x="0" y="490893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1483394" y="2130635"/>
          <a:ext cx="1514044" cy="1009363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</a:t>
          </a:r>
          <a:r>
            <a:rPr lang="ko-KR" alt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eader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12957" y="2160198"/>
        <a:ext cx="1454918" cy="950237"/>
      </dsp:txXfrm>
    </dsp:sp>
    <dsp:sp modelId="{CE8CB85E-AF10-4895-84A8-CA734F617792}">
      <dsp:nvSpPr>
        <dsp:cNvPr id="0" name=""/>
        <dsp:cNvSpPr/>
      </dsp:nvSpPr>
      <dsp:spPr>
        <a:xfrm>
          <a:off x="7879662" y="1639741"/>
          <a:ext cx="91440" cy="3748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487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A40D9-1C5C-4CD2-B379-639F784E0F80}">
      <dsp:nvSpPr>
        <dsp:cNvPr id="0" name=""/>
        <dsp:cNvSpPr/>
      </dsp:nvSpPr>
      <dsp:spPr>
        <a:xfrm>
          <a:off x="7168359" y="2014619"/>
          <a:ext cx="1514044" cy="100936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197922" y="2044182"/>
        <a:ext cx="1454918" cy="950237"/>
      </dsp:txXfrm>
    </dsp:sp>
    <dsp:sp modelId="{8C2402BE-67A5-4690-856B-A0950BB0AC08}">
      <dsp:nvSpPr>
        <dsp:cNvPr id="0" name=""/>
        <dsp:cNvSpPr/>
      </dsp:nvSpPr>
      <dsp:spPr>
        <a:xfrm>
          <a:off x="3400848" y="3023982"/>
          <a:ext cx="4524533" cy="584925"/>
        </a:xfrm>
        <a:custGeom>
          <a:avLst/>
          <a:gdLst/>
          <a:ahLst/>
          <a:cxnLst/>
          <a:rect l="0" t="0" r="0" b="0"/>
          <a:pathLst>
            <a:path>
              <a:moveTo>
                <a:pt x="4524533" y="0"/>
              </a:moveTo>
              <a:lnTo>
                <a:pt x="4524533" y="292462"/>
              </a:lnTo>
              <a:lnTo>
                <a:pt x="0" y="292462"/>
              </a:lnTo>
              <a:lnTo>
                <a:pt x="0" y="5849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EF032D-D597-4344-9384-02F7B9C7A7DF}">
      <dsp:nvSpPr>
        <dsp:cNvPr id="0" name=""/>
        <dsp:cNvSpPr/>
      </dsp:nvSpPr>
      <dsp:spPr>
        <a:xfrm>
          <a:off x="2327784" y="3608908"/>
          <a:ext cx="2146128" cy="128344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.category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배경 및 카테고리 리스트 박스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365375" y="3646499"/>
        <a:ext cx="2070946" cy="1208263"/>
      </dsp:txXfrm>
    </dsp:sp>
    <dsp:sp modelId="{B813C538-FD7B-4B32-AD43-1D5B7737A10B}">
      <dsp:nvSpPr>
        <dsp:cNvPr id="0" name=""/>
        <dsp:cNvSpPr/>
      </dsp:nvSpPr>
      <dsp:spPr>
        <a:xfrm>
          <a:off x="847062" y="4892354"/>
          <a:ext cx="2553785" cy="740105"/>
        </a:xfrm>
        <a:custGeom>
          <a:avLst/>
          <a:gdLst/>
          <a:ahLst/>
          <a:cxnLst/>
          <a:rect l="0" t="0" r="0" b="0"/>
          <a:pathLst>
            <a:path>
              <a:moveTo>
                <a:pt x="2553785" y="0"/>
              </a:moveTo>
              <a:lnTo>
                <a:pt x="2553785" y="370052"/>
              </a:lnTo>
              <a:lnTo>
                <a:pt x="0" y="370052"/>
              </a:lnTo>
              <a:lnTo>
                <a:pt x="0" y="74010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5AD7E-BA2A-4316-A570-E45C1DA25AEF}">
      <dsp:nvSpPr>
        <dsp:cNvPr id="0" name=""/>
        <dsp:cNvSpPr/>
      </dsp:nvSpPr>
      <dsp:spPr>
        <a:xfrm>
          <a:off x="0" y="5632459"/>
          <a:ext cx="1694125" cy="1436031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h1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2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category_name</a:t>
          </a:r>
          <a:endParaRPr lang="en-US" altLang="ko-KR" sz="12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사진영역 상품 제목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2060" y="5674519"/>
        <a:ext cx="1610005" cy="1351911"/>
      </dsp:txXfrm>
    </dsp:sp>
    <dsp:sp modelId="{6739B7F6-1011-4017-811F-C47C6A56FB4F}">
      <dsp:nvSpPr>
        <dsp:cNvPr id="0" name=""/>
        <dsp:cNvSpPr/>
      </dsp:nvSpPr>
      <dsp:spPr>
        <a:xfrm>
          <a:off x="2579464" y="4892354"/>
          <a:ext cx="821384" cy="740105"/>
        </a:xfrm>
        <a:custGeom>
          <a:avLst/>
          <a:gdLst/>
          <a:ahLst/>
          <a:cxnLst/>
          <a:rect l="0" t="0" r="0" b="0"/>
          <a:pathLst>
            <a:path>
              <a:moveTo>
                <a:pt x="821384" y="0"/>
              </a:moveTo>
              <a:lnTo>
                <a:pt x="821384" y="370052"/>
              </a:lnTo>
              <a:lnTo>
                <a:pt x="0" y="370052"/>
              </a:lnTo>
              <a:lnTo>
                <a:pt x="0" y="74010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E88A78-4956-45AC-A28C-E28F2721FC8B}">
      <dsp:nvSpPr>
        <dsp:cNvPr id="0" name=""/>
        <dsp:cNvSpPr/>
      </dsp:nvSpPr>
      <dsp:spPr>
        <a:xfrm>
          <a:off x="1822441" y="5632459"/>
          <a:ext cx="1514044" cy="1457258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go_back</a:t>
          </a:r>
          <a:endParaRPr lang="en-US" altLang="ko-KR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뒤로가기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버튼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865123" y="5675141"/>
        <a:ext cx="1428680" cy="1371894"/>
      </dsp:txXfrm>
    </dsp:sp>
    <dsp:sp modelId="{45B81D04-38C2-4090-B994-D5F18318DDB8}">
      <dsp:nvSpPr>
        <dsp:cNvPr id="0" name=""/>
        <dsp:cNvSpPr/>
      </dsp:nvSpPr>
      <dsp:spPr>
        <a:xfrm>
          <a:off x="3400848" y="4892354"/>
          <a:ext cx="847849" cy="733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984"/>
              </a:lnTo>
              <a:lnTo>
                <a:pt x="847849" y="366984"/>
              </a:lnTo>
              <a:lnTo>
                <a:pt x="847849" y="7339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0FA755-8F46-4B70-A771-02C13579ACF2}">
      <dsp:nvSpPr>
        <dsp:cNvPr id="0" name=""/>
        <dsp:cNvSpPr/>
      </dsp:nvSpPr>
      <dsp:spPr>
        <a:xfrm>
          <a:off x="3491676" y="5626322"/>
          <a:ext cx="1514044" cy="1461719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  <a:r>
            <a:rPr 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category_list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카테고리 리스트박스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534488" y="5669134"/>
        <a:ext cx="1428420" cy="1376095"/>
      </dsp:txXfrm>
    </dsp:sp>
    <dsp:sp modelId="{23D17828-90C7-41E6-AD46-65F5E20C7851}">
      <dsp:nvSpPr>
        <dsp:cNvPr id="0" name=""/>
        <dsp:cNvSpPr/>
      </dsp:nvSpPr>
      <dsp:spPr>
        <a:xfrm>
          <a:off x="4202978" y="7088042"/>
          <a:ext cx="91440" cy="4926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26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B2FDA-B210-4BE7-B4CB-9A573C51C8BC}">
      <dsp:nvSpPr>
        <dsp:cNvPr id="0" name=""/>
        <dsp:cNvSpPr/>
      </dsp:nvSpPr>
      <dsp:spPr>
        <a:xfrm>
          <a:off x="3491676" y="7580651"/>
          <a:ext cx="1514044" cy="100936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ul.list</a:t>
          </a:r>
          <a:endParaRPr lang="en-US" altLang="ko-KR" sz="1500" b="1" kern="1200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동적 생성</a:t>
          </a: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521239" y="7610214"/>
        <a:ext cx="1454918" cy="950237"/>
      </dsp:txXfrm>
    </dsp:sp>
    <dsp:sp modelId="{85551396-68DE-4C0A-83EE-782CAC50AC76}">
      <dsp:nvSpPr>
        <dsp:cNvPr id="0" name=""/>
        <dsp:cNvSpPr/>
      </dsp:nvSpPr>
      <dsp:spPr>
        <a:xfrm>
          <a:off x="3400848" y="4892354"/>
          <a:ext cx="2477295" cy="733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984"/>
              </a:lnTo>
              <a:lnTo>
                <a:pt x="2477295" y="366984"/>
              </a:lnTo>
              <a:lnTo>
                <a:pt x="2477295" y="7339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9E2190-9703-4B48-8524-220D9DCF5246}">
      <dsp:nvSpPr>
        <dsp:cNvPr id="0" name=""/>
        <dsp:cNvSpPr/>
      </dsp:nvSpPr>
      <dsp:spPr>
        <a:xfrm>
          <a:off x="5121121" y="5626322"/>
          <a:ext cx="1514044" cy="1461719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  <a:r>
            <a:rPr 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category_link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탭 메뉴 상단 링크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5163933" y="5669134"/>
        <a:ext cx="1428420" cy="1376095"/>
      </dsp:txXfrm>
    </dsp:sp>
    <dsp:sp modelId="{5975B7E9-32E3-464F-B0B1-8DC37D243A83}">
      <dsp:nvSpPr>
        <dsp:cNvPr id="0" name=""/>
        <dsp:cNvSpPr/>
      </dsp:nvSpPr>
      <dsp:spPr>
        <a:xfrm>
          <a:off x="7878458" y="3023982"/>
          <a:ext cx="91440" cy="669773"/>
        </a:xfrm>
        <a:custGeom>
          <a:avLst/>
          <a:gdLst/>
          <a:ahLst/>
          <a:cxnLst/>
          <a:rect l="0" t="0" r="0" b="0"/>
          <a:pathLst>
            <a:path>
              <a:moveTo>
                <a:pt x="46923" y="0"/>
              </a:moveTo>
              <a:lnTo>
                <a:pt x="46923" y="334886"/>
              </a:lnTo>
              <a:lnTo>
                <a:pt x="45720" y="334886"/>
              </a:lnTo>
              <a:lnTo>
                <a:pt x="45720" y="66977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12AF5F-E3EA-4B9F-AAC3-920EDCA509EC}">
      <dsp:nvSpPr>
        <dsp:cNvPr id="0" name=""/>
        <dsp:cNvSpPr/>
      </dsp:nvSpPr>
      <dsp:spPr>
        <a:xfrm>
          <a:off x="6701731" y="3693755"/>
          <a:ext cx="2444894" cy="1415177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tapMenu_wrapper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탭 메뉴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6743180" y="3735204"/>
        <a:ext cx="2361996" cy="1332279"/>
      </dsp:txXfrm>
    </dsp:sp>
    <dsp:sp modelId="{FEA9E053-D4DB-4A89-9616-9761F4C968EF}">
      <dsp:nvSpPr>
        <dsp:cNvPr id="0" name=""/>
        <dsp:cNvSpPr/>
      </dsp:nvSpPr>
      <dsp:spPr>
        <a:xfrm>
          <a:off x="7878322" y="5108933"/>
          <a:ext cx="91440" cy="477267"/>
        </a:xfrm>
        <a:custGeom>
          <a:avLst/>
          <a:gdLst/>
          <a:ahLst/>
          <a:cxnLst/>
          <a:rect l="0" t="0" r="0" b="0"/>
          <a:pathLst>
            <a:path>
              <a:moveTo>
                <a:pt x="45856" y="0"/>
              </a:moveTo>
              <a:lnTo>
                <a:pt x="45856" y="238633"/>
              </a:lnTo>
              <a:lnTo>
                <a:pt x="45720" y="238633"/>
              </a:lnTo>
              <a:lnTo>
                <a:pt x="45720" y="4772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2E5C8-F49A-4CB9-B0B2-F79C95EF9299}">
      <dsp:nvSpPr>
        <dsp:cNvPr id="0" name=""/>
        <dsp:cNvSpPr/>
      </dsp:nvSpPr>
      <dsp:spPr>
        <a:xfrm>
          <a:off x="7167019" y="5586200"/>
          <a:ext cx="1514044" cy="1505788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en-US" altLang="ko-KR" sz="12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2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tapMenu_list</a:t>
          </a:r>
          <a:endParaRPr lang="en-US" altLang="ko-KR" sz="12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동적 생성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7211122" y="5630303"/>
        <a:ext cx="1425838" cy="1417582"/>
      </dsp:txXfrm>
    </dsp:sp>
    <dsp:sp modelId="{A0CDD576-4493-4384-B1D7-16F234998F60}">
      <dsp:nvSpPr>
        <dsp:cNvPr id="0" name=""/>
        <dsp:cNvSpPr/>
      </dsp:nvSpPr>
      <dsp:spPr>
        <a:xfrm>
          <a:off x="7925382" y="3023982"/>
          <a:ext cx="4799726" cy="594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136"/>
              </a:lnTo>
              <a:lnTo>
                <a:pt x="4799726" y="297136"/>
              </a:lnTo>
              <a:lnTo>
                <a:pt x="4799726" y="5942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EF6175-2514-4F7F-85B0-70EC0CFB6EA7}">
      <dsp:nvSpPr>
        <dsp:cNvPr id="0" name=""/>
        <dsp:cNvSpPr/>
      </dsp:nvSpPr>
      <dsp:spPr>
        <a:xfrm>
          <a:off x="11512631" y="3618255"/>
          <a:ext cx="2424954" cy="1500610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list_info_</a:t>
          </a:r>
          <a:r>
            <a:rPr 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wrapper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개수 및 정렬버튼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556582" y="3662206"/>
        <a:ext cx="2337052" cy="1412708"/>
      </dsp:txXfrm>
    </dsp:sp>
    <dsp:sp modelId="{E40FA043-06B4-409D-8E86-120DD1334CC9}">
      <dsp:nvSpPr>
        <dsp:cNvPr id="0" name=""/>
        <dsp:cNvSpPr/>
      </dsp:nvSpPr>
      <dsp:spPr>
        <a:xfrm>
          <a:off x="11226431" y="5118865"/>
          <a:ext cx="1498677" cy="556784"/>
        </a:xfrm>
        <a:custGeom>
          <a:avLst/>
          <a:gdLst/>
          <a:ahLst/>
          <a:cxnLst/>
          <a:rect l="0" t="0" r="0" b="0"/>
          <a:pathLst>
            <a:path>
              <a:moveTo>
                <a:pt x="1498677" y="0"/>
              </a:moveTo>
              <a:lnTo>
                <a:pt x="1498677" y="278392"/>
              </a:lnTo>
              <a:lnTo>
                <a:pt x="0" y="278392"/>
              </a:lnTo>
              <a:lnTo>
                <a:pt x="0" y="55678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03F96-B885-4105-B5B5-1E4B18B587DE}">
      <dsp:nvSpPr>
        <dsp:cNvPr id="0" name=""/>
        <dsp:cNvSpPr/>
      </dsp:nvSpPr>
      <dsp:spPr>
        <a:xfrm>
          <a:off x="10469408" y="5675650"/>
          <a:ext cx="1514044" cy="1475648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list_info</a:t>
          </a:r>
          <a:endParaRPr lang="en-US" altLang="ko-KR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개수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10512628" y="5718870"/>
        <a:ext cx="1427604" cy="1389208"/>
      </dsp:txXfrm>
    </dsp:sp>
    <dsp:sp modelId="{1083BC3F-696F-4C38-8B19-FD1C37EAC928}">
      <dsp:nvSpPr>
        <dsp:cNvPr id="0" name=""/>
        <dsp:cNvSpPr/>
      </dsp:nvSpPr>
      <dsp:spPr>
        <a:xfrm>
          <a:off x="10245617" y="7151298"/>
          <a:ext cx="980813" cy="468697"/>
        </a:xfrm>
        <a:custGeom>
          <a:avLst/>
          <a:gdLst/>
          <a:ahLst/>
          <a:cxnLst/>
          <a:rect l="0" t="0" r="0" b="0"/>
          <a:pathLst>
            <a:path>
              <a:moveTo>
                <a:pt x="980813" y="0"/>
              </a:moveTo>
              <a:lnTo>
                <a:pt x="980813" y="234348"/>
              </a:lnTo>
              <a:lnTo>
                <a:pt x="0" y="234348"/>
              </a:lnTo>
              <a:lnTo>
                <a:pt x="0" y="4686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2E280-8165-461B-B4C5-3436A86B66DD}">
      <dsp:nvSpPr>
        <dsp:cNvPr id="0" name=""/>
        <dsp:cNvSpPr/>
      </dsp:nvSpPr>
      <dsp:spPr>
        <a:xfrm>
          <a:off x="9488595" y="7619996"/>
          <a:ext cx="1514044" cy="100936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300" b="1" kern="1200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list_info_name</a:t>
          </a:r>
          <a:endParaRPr lang="en-US" altLang="ko-KR" sz="1300" b="1" kern="1200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제품</a:t>
          </a: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9518158" y="7649559"/>
        <a:ext cx="1454918" cy="950237"/>
      </dsp:txXfrm>
    </dsp:sp>
    <dsp:sp modelId="{565EB184-3BD7-4672-9C38-35F67F82E3AC}">
      <dsp:nvSpPr>
        <dsp:cNvPr id="0" name=""/>
        <dsp:cNvSpPr/>
      </dsp:nvSpPr>
      <dsp:spPr>
        <a:xfrm>
          <a:off x="11226431" y="7151298"/>
          <a:ext cx="1092065" cy="4686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348"/>
              </a:lnTo>
              <a:lnTo>
                <a:pt x="1092065" y="234348"/>
              </a:lnTo>
              <a:lnTo>
                <a:pt x="1092065" y="4686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FB9D3-3750-451E-93B2-6A18EA0113AC}">
      <dsp:nvSpPr>
        <dsp:cNvPr id="0" name=""/>
        <dsp:cNvSpPr/>
      </dsp:nvSpPr>
      <dsp:spPr>
        <a:xfrm>
          <a:off x="11561474" y="7619996"/>
          <a:ext cx="1514044" cy="100936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300" b="1" kern="1200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list_info_num</a:t>
          </a:r>
          <a:endParaRPr lang="en-US" altLang="ko-KR" sz="1300" b="1" kern="1200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개수</a:t>
          </a: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11591037" y="7649559"/>
        <a:ext cx="1454918" cy="950237"/>
      </dsp:txXfrm>
    </dsp:sp>
    <dsp:sp modelId="{D9A72FC0-6728-4DE4-9FDE-A49D67172994}">
      <dsp:nvSpPr>
        <dsp:cNvPr id="0" name=""/>
        <dsp:cNvSpPr/>
      </dsp:nvSpPr>
      <dsp:spPr>
        <a:xfrm>
          <a:off x="12725108" y="5118865"/>
          <a:ext cx="1582267" cy="5567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392"/>
              </a:lnTo>
              <a:lnTo>
                <a:pt x="1582267" y="278392"/>
              </a:lnTo>
              <a:lnTo>
                <a:pt x="1582267" y="55678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2A80D7-88BC-4179-9D2B-DAA32E05824F}">
      <dsp:nvSpPr>
        <dsp:cNvPr id="0" name=""/>
        <dsp:cNvSpPr/>
      </dsp:nvSpPr>
      <dsp:spPr>
        <a:xfrm>
          <a:off x="13550353" y="5675650"/>
          <a:ext cx="1514044" cy="1462012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en-US" altLang="ko-KR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item_sort</a:t>
          </a:r>
          <a:endParaRPr lang="en-US" altLang="ko-KR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정렬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13593174" y="5718471"/>
        <a:ext cx="1428402" cy="1376370"/>
      </dsp:txXfrm>
    </dsp:sp>
    <dsp:sp modelId="{ED9805B5-7C7E-4B87-BE30-55317FF51B24}">
      <dsp:nvSpPr>
        <dsp:cNvPr id="0" name=""/>
        <dsp:cNvSpPr/>
      </dsp:nvSpPr>
      <dsp:spPr>
        <a:xfrm>
          <a:off x="7925382" y="3023982"/>
          <a:ext cx="7507550" cy="594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136"/>
              </a:lnTo>
              <a:lnTo>
                <a:pt x="7507550" y="297136"/>
              </a:lnTo>
              <a:lnTo>
                <a:pt x="7507550" y="5942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908D9-3F86-4511-85DB-413BF302A558}">
      <dsp:nvSpPr>
        <dsp:cNvPr id="0" name=""/>
        <dsp:cNvSpPr/>
      </dsp:nvSpPr>
      <dsp:spPr>
        <a:xfrm>
          <a:off x="14416190" y="3618255"/>
          <a:ext cx="2033483" cy="1446478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list_container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상품목록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458556" y="3660621"/>
        <a:ext cx="1948751" cy="1361746"/>
      </dsp:txXfrm>
    </dsp:sp>
    <dsp:sp modelId="{AEC29708-A12F-49E0-876A-32AC5F04C130}">
      <dsp:nvSpPr>
        <dsp:cNvPr id="0" name=""/>
        <dsp:cNvSpPr/>
      </dsp:nvSpPr>
      <dsp:spPr>
        <a:xfrm>
          <a:off x="7925382" y="1639741"/>
          <a:ext cx="5419992" cy="462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204"/>
              </a:lnTo>
              <a:lnTo>
                <a:pt x="5419992" y="231204"/>
              </a:lnTo>
              <a:lnTo>
                <a:pt x="5419992" y="462409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BD216-57CD-4012-A59B-B2D740D6D9DE}">
      <dsp:nvSpPr>
        <dsp:cNvPr id="0" name=""/>
        <dsp:cNvSpPr/>
      </dsp:nvSpPr>
      <dsp:spPr>
        <a:xfrm>
          <a:off x="12588352" y="2102151"/>
          <a:ext cx="1514044" cy="100936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footer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7915" y="2131714"/>
        <a:ext cx="1454918" cy="9502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4345190" y="18519"/>
          <a:ext cx="1308750" cy="872500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body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370745" y="44074"/>
        <a:ext cx="1257640" cy="821390"/>
      </dsp:txXfrm>
    </dsp:sp>
    <dsp:sp modelId="{8D53A2A0-D972-40A0-84C0-ED07CE6B9472}">
      <dsp:nvSpPr>
        <dsp:cNvPr id="0" name=""/>
        <dsp:cNvSpPr/>
      </dsp:nvSpPr>
      <dsp:spPr>
        <a:xfrm>
          <a:off x="3293544" y="891019"/>
          <a:ext cx="1706021" cy="363980"/>
        </a:xfrm>
        <a:custGeom>
          <a:avLst/>
          <a:gdLst/>
          <a:ahLst/>
          <a:cxnLst/>
          <a:rect l="0" t="0" r="0" b="0"/>
          <a:pathLst>
            <a:path>
              <a:moveTo>
                <a:pt x="1706021" y="0"/>
              </a:moveTo>
              <a:lnTo>
                <a:pt x="1706021" y="181990"/>
              </a:lnTo>
              <a:lnTo>
                <a:pt x="0" y="181990"/>
              </a:lnTo>
              <a:lnTo>
                <a:pt x="0" y="363980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2639169" y="1255000"/>
          <a:ext cx="1308750" cy="872500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</a:t>
          </a:r>
          <a:r>
            <a:rPr lang="ko-KR" alt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eader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664724" y="1280555"/>
        <a:ext cx="1257640" cy="821390"/>
      </dsp:txXfrm>
    </dsp:sp>
    <dsp:sp modelId="{CE8CB85E-AF10-4895-84A8-CA734F617792}">
      <dsp:nvSpPr>
        <dsp:cNvPr id="0" name=""/>
        <dsp:cNvSpPr/>
      </dsp:nvSpPr>
      <dsp:spPr>
        <a:xfrm>
          <a:off x="4949199" y="891019"/>
          <a:ext cx="91440" cy="363980"/>
        </a:xfrm>
        <a:custGeom>
          <a:avLst/>
          <a:gdLst/>
          <a:ahLst/>
          <a:cxnLst/>
          <a:rect l="0" t="0" r="0" b="0"/>
          <a:pathLst>
            <a:path>
              <a:moveTo>
                <a:pt x="50366" y="0"/>
              </a:moveTo>
              <a:lnTo>
                <a:pt x="50366" y="181990"/>
              </a:lnTo>
              <a:lnTo>
                <a:pt x="45720" y="181990"/>
              </a:lnTo>
              <a:lnTo>
                <a:pt x="45720" y="363980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A40D9-1C5C-4CD2-B379-639F784E0F80}">
      <dsp:nvSpPr>
        <dsp:cNvPr id="0" name=""/>
        <dsp:cNvSpPr/>
      </dsp:nvSpPr>
      <dsp:spPr>
        <a:xfrm>
          <a:off x="4340544" y="1255000"/>
          <a:ext cx="1308750" cy="87250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366099" y="1280555"/>
        <a:ext cx="1257640" cy="821390"/>
      </dsp:txXfrm>
    </dsp:sp>
    <dsp:sp modelId="{8C2402BE-67A5-4690-856B-A0950BB0AC08}">
      <dsp:nvSpPr>
        <dsp:cNvPr id="0" name=""/>
        <dsp:cNvSpPr/>
      </dsp:nvSpPr>
      <dsp:spPr>
        <a:xfrm>
          <a:off x="1506550" y="2127500"/>
          <a:ext cx="3488368" cy="349000"/>
        </a:xfrm>
        <a:custGeom>
          <a:avLst/>
          <a:gdLst/>
          <a:ahLst/>
          <a:cxnLst/>
          <a:rect l="0" t="0" r="0" b="0"/>
          <a:pathLst>
            <a:path>
              <a:moveTo>
                <a:pt x="3488368" y="0"/>
              </a:moveTo>
              <a:lnTo>
                <a:pt x="3488368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EF032D-D597-4344-9384-02F7B9C7A7DF}">
      <dsp:nvSpPr>
        <dsp:cNvPr id="0" name=""/>
        <dsp:cNvSpPr/>
      </dsp:nvSpPr>
      <dsp:spPr>
        <a:xfrm>
          <a:off x="852175" y="2476500"/>
          <a:ext cx="1308750" cy="2057398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90507" y="2514832"/>
        <a:ext cx="1232086" cy="1980734"/>
      </dsp:txXfrm>
    </dsp:sp>
    <dsp:sp modelId="{45B81D04-38C2-4090-B994-D5F18318DDB8}">
      <dsp:nvSpPr>
        <dsp:cNvPr id="0" name=""/>
        <dsp:cNvSpPr/>
      </dsp:nvSpPr>
      <dsp:spPr>
        <a:xfrm>
          <a:off x="655863" y="4533899"/>
          <a:ext cx="850687" cy="349000"/>
        </a:xfrm>
        <a:custGeom>
          <a:avLst/>
          <a:gdLst/>
          <a:ahLst/>
          <a:cxnLst/>
          <a:rect l="0" t="0" r="0" b="0"/>
          <a:pathLst>
            <a:path>
              <a:moveTo>
                <a:pt x="850687" y="0"/>
              </a:moveTo>
              <a:lnTo>
                <a:pt x="850687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0FA755-8F46-4B70-A771-02C13579ACF2}">
      <dsp:nvSpPr>
        <dsp:cNvPr id="0" name=""/>
        <dsp:cNvSpPr/>
      </dsp:nvSpPr>
      <dsp:spPr>
        <a:xfrm>
          <a:off x="1488" y="4882899"/>
          <a:ext cx="1308750" cy="1263519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.product-main-slider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8495" y="4919906"/>
        <a:ext cx="1234736" cy="1189505"/>
      </dsp:txXfrm>
    </dsp:sp>
    <dsp:sp modelId="{85551396-68DE-4C0A-83EE-782CAC50AC76}">
      <dsp:nvSpPr>
        <dsp:cNvPr id="0" name=""/>
        <dsp:cNvSpPr/>
      </dsp:nvSpPr>
      <dsp:spPr>
        <a:xfrm>
          <a:off x="1506550" y="4533899"/>
          <a:ext cx="850687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850687" y="174500"/>
              </a:lnTo>
              <a:lnTo>
                <a:pt x="850687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9E2190-9703-4B48-8524-220D9DCF5246}">
      <dsp:nvSpPr>
        <dsp:cNvPr id="0" name=""/>
        <dsp:cNvSpPr/>
      </dsp:nvSpPr>
      <dsp:spPr>
        <a:xfrm>
          <a:off x="1702863" y="4882899"/>
          <a:ext cx="1308750" cy="1263519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.product-view-about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1739870" y="4919906"/>
        <a:ext cx="1234736" cy="1189505"/>
      </dsp:txXfrm>
    </dsp:sp>
    <dsp:sp modelId="{5975B7E9-32E3-464F-B0B1-8DC37D243A83}">
      <dsp:nvSpPr>
        <dsp:cNvPr id="0" name=""/>
        <dsp:cNvSpPr/>
      </dsp:nvSpPr>
      <dsp:spPr>
        <a:xfrm>
          <a:off x="3293544" y="2127500"/>
          <a:ext cx="1701375" cy="349000"/>
        </a:xfrm>
        <a:custGeom>
          <a:avLst/>
          <a:gdLst/>
          <a:ahLst/>
          <a:cxnLst/>
          <a:rect l="0" t="0" r="0" b="0"/>
          <a:pathLst>
            <a:path>
              <a:moveTo>
                <a:pt x="1701375" y="0"/>
              </a:moveTo>
              <a:lnTo>
                <a:pt x="1701375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12AF5F-E3EA-4B9F-AAC3-920EDCA509EC}">
      <dsp:nvSpPr>
        <dsp:cNvPr id="0" name=""/>
        <dsp:cNvSpPr/>
      </dsp:nvSpPr>
      <dsp:spPr>
        <a:xfrm>
          <a:off x="2553551" y="2476500"/>
          <a:ext cx="1479987" cy="208850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product-content-first-recommend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추천 제품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596898" y="2519847"/>
        <a:ext cx="1393293" cy="2001809"/>
      </dsp:txXfrm>
    </dsp:sp>
    <dsp:sp modelId="{A0CDD576-4493-4384-B1D7-16F234998F60}">
      <dsp:nvSpPr>
        <dsp:cNvPr id="0" name=""/>
        <dsp:cNvSpPr/>
      </dsp:nvSpPr>
      <dsp:spPr>
        <a:xfrm>
          <a:off x="4949199" y="2127500"/>
          <a:ext cx="91440" cy="3490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4500"/>
              </a:lnTo>
              <a:lnTo>
                <a:pt x="131338" y="174500"/>
              </a:lnTo>
              <a:lnTo>
                <a:pt x="131338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EF6175-2514-4F7F-85B0-70EC0CFB6EA7}">
      <dsp:nvSpPr>
        <dsp:cNvPr id="0" name=""/>
        <dsp:cNvSpPr/>
      </dsp:nvSpPr>
      <dsp:spPr>
        <a:xfrm>
          <a:off x="4426163" y="2476500"/>
          <a:ext cx="1308750" cy="2049834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진행중인 기획전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464495" y="2514832"/>
        <a:ext cx="1232086" cy="1973170"/>
      </dsp:txXfrm>
    </dsp:sp>
    <dsp:sp modelId="{59C6AEC5-4730-4DFA-80F4-1422C7A5C8ED}">
      <dsp:nvSpPr>
        <dsp:cNvPr id="0" name=""/>
        <dsp:cNvSpPr/>
      </dsp:nvSpPr>
      <dsp:spPr>
        <a:xfrm>
          <a:off x="4994919" y="2127500"/>
          <a:ext cx="1786993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1786993" y="174500"/>
              </a:lnTo>
              <a:lnTo>
                <a:pt x="1786993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F46357-3F89-4017-BA4D-93E50B89A964}">
      <dsp:nvSpPr>
        <dsp:cNvPr id="0" name=""/>
        <dsp:cNvSpPr/>
      </dsp:nvSpPr>
      <dsp:spPr>
        <a:xfrm>
          <a:off x="6127538" y="2476500"/>
          <a:ext cx="1308750" cy="209594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소니 링크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165870" y="2514832"/>
        <a:ext cx="1232086" cy="2019281"/>
      </dsp:txXfrm>
    </dsp:sp>
    <dsp:sp modelId="{239A1F00-F9FB-4647-8BF1-DD0C16961A77}">
      <dsp:nvSpPr>
        <dsp:cNvPr id="0" name=""/>
        <dsp:cNvSpPr/>
      </dsp:nvSpPr>
      <dsp:spPr>
        <a:xfrm>
          <a:off x="4994919" y="2127500"/>
          <a:ext cx="3488368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3488368" y="174500"/>
              </a:lnTo>
              <a:lnTo>
                <a:pt x="3488368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5110B5-879E-47A8-9E39-3C816DDE3D2A}">
      <dsp:nvSpPr>
        <dsp:cNvPr id="0" name=""/>
        <dsp:cNvSpPr/>
      </dsp:nvSpPr>
      <dsp:spPr>
        <a:xfrm>
          <a:off x="7828913" y="2476500"/>
          <a:ext cx="1308750" cy="2057398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제품개요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</a:t>
          </a:r>
          <a:endParaRPr lang="en-US" altLang="ko-KR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상세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배송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/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환불규정</a:t>
          </a:r>
        </a:p>
      </dsp:txBody>
      <dsp:txXfrm>
        <a:off x="7867245" y="2514832"/>
        <a:ext cx="1232086" cy="1980734"/>
      </dsp:txXfrm>
    </dsp:sp>
    <dsp:sp modelId="{9E61FF09-443D-4497-B21B-FDC80FD71D4A}">
      <dsp:nvSpPr>
        <dsp:cNvPr id="0" name=""/>
        <dsp:cNvSpPr/>
      </dsp:nvSpPr>
      <dsp:spPr>
        <a:xfrm>
          <a:off x="8437568" y="4533899"/>
          <a:ext cx="91440" cy="3490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7C80E7-1D11-4F62-8773-9FAF9E60B0E8}">
      <dsp:nvSpPr>
        <dsp:cNvPr id="0" name=""/>
        <dsp:cNvSpPr/>
      </dsp:nvSpPr>
      <dsp:spPr>
        <a:xfrm>
          <a:off x="7828913" y="48828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.detail-tab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854468" y="4908454"/>
        <a:ext cx="1257640" cy="821390"/>
      </dsp:txXfrm>
    </dsp:sp>
    <dsp:sp modelId="{5B8CDF11-06B5-4460-A01C-F4CE004ED67B}">
      <dsp:nvSpPr>
        <dsp:cNvPr id="0" name=""/>
        <dsp:cNvSpPr/>
      </dsp:nvSpPr>
      <dsp:spPr>
        <a:xfrm>
          <a:off x="6781913" y="5755399"/>
          <a:ext cx="1701375" cy="349000"/>
        </a:xfrm>
        <a:custGeom>
          <a:avLst/>
          <a:gdLst/>
          <a:ahLst/>
          <a:cxnLst/>
          <a:rect l="0" t="0" r="0" b="0"/>
          <a:pathLst>
            <a:path>
              <a:moveTo>
                <a:pt x="1701375" y="0"/>
              </a:moveTo>
              <a:lnTo>
                <a:pt x="1701375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6965E2-69E5-42FF-A628-CADAF8E5B240}">
      <dsp:nvSpPr>
        <dsp:cNvPr id="0" name=""/>
        <dsp:cNvSpPr/>
      </dsp:nvSpPr>
      <dsp:spPr>
        <a:xfrm>
          <a:off x="6127538" y="61043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.outline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153093" y="6129954"/>
        <a:ext cx="1257640" cy="821390"/>
      </dsp:txXfrm>
    </dsp:sp>
    <dsp:sp modelId="{28ABD76E-2330-40D2-B31B-77C771181391}">
      <dsp:nvSpPr>
        <dsp:cNvPr id="0" name=""/>
        <dsp:cNvSpPr/>
      </dsp:nvSpPr>
      <dsp:spPr>
        <a:xfrm>
          <a:off x="8437568" y="5755399"/>
          <a:ext cx="91440" cy="3490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09AF9-C6AD-49B0-AB3F-0A244DDAFD91}">
      <dsp:nvSpPr>
        <dsp:cNvPr id="0" name=""/>
        <dsp:cNvSpPr/>
      </dsp:nvSpPr>
      <dsp:spPr>
        <a:xfrm>
          <a:off x="7828913" y="61043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854468" y="6129954"/>
        <a:ext cx="1257640" cy="821390"/>
      </dsp:txXfrm>
    </dsp:sp>
    <dsp:sp modelId="{92A58D9B-4829-4969-9F74-EB27D8A983E0}">
      <dsp:nvSpPr>
        <dsp:cNvPr id="0" name=""/>
        <dsp:cNvSpPr/>
      </dsp:nvSpPr>
      <dsp:spPr>
        <a:xfrm>
          <a:off x="8483288" y="5755399"/>
          <a:ext cx="1701375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1701375" y="174500"/>
              </a:lnTo>
              <a:lnTo>
                <a:pt x="1701375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5CB66-BD84-4DAB-9120-52EE378DB979}">
      <dsp:nvSpPr>
        <dsp:cNvPr id="0" name=""/>
        <dsp:cNvSpPr/>
      </dsp:nvSpPr>
      <dsp:spPr>
        <a:xfrm>
          <a:off x="9530288" y="61043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.refund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555843" y="6129954"/>
        <a:ext cx="1257640" cy="821390"/>
      </dsp:txXfrm>
    </dsp:sp>
    <dsp:sp modelId="{AEC29708-A12F-49E0-876A-32AC5F04C130}">
      <dsp:nvSpPr>
        <dsp:cNvPr id="0" name=""/>
        <dsp:cNvSpPr/>
      </dsp:nvSpPr>
      <dsp:spPr>
        <a:xfrm>
          <a:off x="4999565" y="891019"/>
          <a:ext cx="1696729" cy="363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990"/>
              </a:lnTo>
              <a:lnTo>
                <a:pt x="1696729" y="181990"/>
              </a:lnTo>
              <a:lnTo>
                <a:pt x="1696729" y="363980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BD216-57CD-4012-A59B-B2D740D6D9DE}">
      <dsp:nvSpPr>
        <dsp:cNvPr id="0" name=""/>
        <dsp:cNvSpPr/>
      </dsp:nvSpPr>
      <dsp:spPr>
        <a:xfrm>
          <a:off x="6041919" y="1255000"/>
          <a:ext cx="1308750" cy="87250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footer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067474" y="1280555"/>
        <a:ext cx="1257640" cy="8213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4784386" y="0"/>
          <a:ext cx="1895883" cy="1124600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817324" y="32938"/>
        <a:ext cx="1830007" cy="1058724"/>
      </dsp:txXfrm>
    </dsp:sp>
    <dsp:sp modelId="{F658382F-C0EB-40D4-9BD1-D89D922818FA}">
      <dsp:nvSpPr>
        <dsp:cNvPr id="0" name=""/>
        <dsp:cNvSpPr/>
      </dsp:nvSpPr>
      <dsp:spPr>
        <a:xfrm>
          <a:off x="1732818" y="1124600"/>
          <a:ext cx="3999509" cy="133183"/>
        </a:xfrm>
        <a:custGeom>
          <a:avLst/>
          <a:gdLst/>
          <a:ahLst/>
          <a:cxnLst/>
          <a:rect l="0" t="0" r="0" b="0"/>
          <a:pathLst>
            <a:path>
              <a:moveTo>
                <a:pt x="3999509" y="0"/>
              </a:moveTo>
              <a:lnTo>
                <a:pt x="3999509" y="66591"/>
              </a:lnTo>
              <a:lnTo>
                <a:pt x="0" y="66591"/>
              </a:lnTo>
              <a:lnTo>
                <a:pt x="0" y="1331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7AC4B-678A-45F6-BA6A-69625379B450}">
      <dsp:nvSpPr>
        <dsp:cNvPr id="0" name=""/>
        <dsp:cNvSpPr/>
      </dsp:nvSpPr>
      <dsp:spPr>
        <a:xfrm>
          <a:off x="899542" y="1257783"/>
          <a:ext cx="1666550" cy="47131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product-main-slider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13346" y="1271587"/>
        <a:ext cx="1638942" cy="443708"/>
      </dsp:txXfrm>
    </dsp:sp>
    <dsp:sp modelId="{4B4CDA90-089D-440B-80F4-817C442C968D}">
      <dsp:nvSpPr>
        <dsp:cNvPr id="0" name=""/>
        <dsp:cNvSpPr/>
      </dsp:nvSpPr>
      <dsp:spPr>
        <a:xfrm>
          <a:off x="1687098" y="1729099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5C929-E4B7-4349-8FEB-936DE2BCB3DE}">
      <dsp:nvSpPr>
        <dsp:cNvPr id="0" name=""/>
        <dsp:cNvSpPr/>
      </dsp:nvSpPr>
      <dsp:spPr>
        <a:xfrm>
          <a:off x="1053560" y="1861711"/>
          <a:ext cx="1358516" cy="331530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63270" y="1871421"/>
        <a:ext cx="1339096" cy="312110"/>
      </dsp:txXfrm>
    </dsp:sp>
    <dsp:sp modelId="{541525AA-40C8-4E69-85F7-4346736B420C}">
      <dsp:nvSpPr>
        <dsp:cNvPr id="0" name=""/>
        <dsp:cNvSpPr/>
      </dsp:nvSpPr>
      <dsp:spPr>
        <a:xfrm>
          <a:off x="1037484" y="2193241"/>
          <a:ext cx="695333" cy="132612"/>
        </a:xfrm>
        <a:custGeom>
          <a:avLst/>
          <a:gdLst/>
          <a:ahLst/>
          <a:cxnLst/>
          <a:rect l="0" t="0" r="0" b="0"/>
          <a:pathLst>
            <a:path>
              <a:moveTo>
                <a:pt x="695333" y="0"/>
              </a:moveTo>
              <a:lnTo>
                <a:pt x="695333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4CA128-B663-4CDF-BC42-F2A9B442D7CE}">
      <dsp:nvSpPr>
        <dsp:cNvPr id="0" name=""/>
        <dsp:cNvSpPr/>
      </dsp:nvSpPr>
      <dsp:spPr>
        <a:xfrm>
          <a:off x="684999" y="2325853"/>
          <a:ext cx="704970" cy="44478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98026" y="2338880"/>
        <a:ext cx="678916" cy="418733"/>
      </dsp:txXfrm>
    </dsp:sp>
    <dsp:sp modelId="{82829BBC-8994-4A90-B1AC-1DD9428131CA}">
      <dsp:nvSpPr>
        <dsp:cNvPr id="0" name=""/>
        <dsp:cNvSpPr/>
      </dsp:nvSpPr>
      <dsp:spPr>
        <a:xfrm>
          <a:off x="1732818" y="2193241"/>
          <a:ext cx="17457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74573" y="66306"/>
              </a:lnTo>
              <a:lnTo>
                <a:pt x="17457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5A259-3F93-4B04-AE1D-D9EA42162BDE}">
      <dsp:nvSpPr>
        <dsp:cNvPr id="0" name=""/>
        <dsp:cNvSpPr/>
      </dsp:nvSpPr>
      <dsp:spPr>
        <a:xfrm>
          <a:off x="1539158" y="2325853"/>
          <a:ext cx="736464" cy="44478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52185" y="2338880"/>
        <a:ext cx="710410" cy="418733"/>
      </dsp:txXfrm>
    </dsp:sp>
    <dsp:sp modelId="{DEDA82F0-8443-4EC5-B53A-7E528409CFAC}">
      <dsp:nvSpPr>
        <dsp:cNvPr id="0" name=""/>
        <dsp:cNvSpPr/>
      </dsp:nvSpPr>
      <dsp:spPr>
        <a:xfrm>
          <a:off x="1732818" y="2193241"/>
          <a:ext cx="869906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869906" y="66306"/>
              </a:lnTo>
              <a:lnTo>
                <a:pt x="869906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38484A-1EEA-4253-A515-9B1E44AA86B1}">
      <dsp:nvSpPr>
        <dsp:cNvPr id="0" name=""/>
        <dsp:cNvSpPr/>
      </dsp:nvSpPr>
      <dsp:spPr>
        <a:xfrm>
          <a:off x="2424811" y="2325853"/>
          <a:ext cx="355824" cy="44478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435233" y="2336275"/>
        <a:ext cx="334980" cy="423943"/>
      </dsp:txXfrm>
    </dsp:sp>
    <dsp:sp modelId="{BE2B128F-E1F4-4B04-9533-1426930AD382}">
      <dsp:nvSpPr>
        <dsp:cNvPr id="0" name=""/>
        <dsp:cNvSpPr/>
      </dsp:nvSpPr>
      <dsp:spPr>
        <a:xfrm>
          <a:off x="5732327" y="1124600"/>
          <a:ext cx="4030943" cy="133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591"/>
              </a:lnTo>
              <a:lnTo>
                <a:pt x="4030943" y="66591"/>
              </a:lnTo>
              <a:lnTo>
                <a:pt x="4030943" y="1331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7CA7E-9118-47E9-9563-E62D9912D107}">
      <dsp:nvSpPr>
        <dsp:cNvPr id="0" name=""/>
        <dsp:cNvSpPr/>
      </dsp:nvSpPr>
      <dsp:spPr>
        <a:xfrm>
          <a:off x="8964961" y="1257783"/>
          <a:ext cx="1596621" cy="527782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product-view-about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980419" y="1273241"/>
        <a:ext cx="1565705" cy="496866"/>
      </dsp:txXfrm>
    </dsp:sp>
    <dsp:sp modelId="{20672E55-20CA-434C-9834-B063F466B5EF}">
      <dsp:nvSpPr>
        <dsp:cNvPr id="0" name=""/>
        <dsp:cNvSpPr/>
      </dsp:nvSpPr>
      <dsp:spPr>
        <a:xfrm>
          <a:off x="4464816" y="1785565"/>
          <a:ext cx="5298455" cy="132612"/>
        </a:xfrm>
        <a:custGeom>
          <a:avLst/>
          <a:gdLst/>
          <a:ahLst/>
          <a:cxnLst/>
          <a:rect l="0" t="0" r="0" b="0"/>
          <a:pathLst>
            <a:path>
              <a:moveTo>
                <a:pt x="5298455" y="0"/>
              </a:moveTo>
              <a:lnTo>
                <a:pt x="5298455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A97354-0B7E-4045-AD31-2F0697FAA0BC}">
      <dsp:nvSpPr>
        <dsp:cNvPr id="0" name=""/>
        <dsp:cNvSpPr/>
      </dsp:nvSpPr>
      <dsp:spPr>
        <a:xfrm>
          <a:off x="3820612" y="1918177"/>
          <a:ext cx="1288407" cy="52110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-top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835875" y="1933440"/>
        <a:ext cx="1257881" cy="490583"/>
      </dsp:txXfrm>
    </dsp:sp>
    <dsp:sp modelId="{6EC15DDC-603C-417C-9FCE-2081C76757C5}">
      <dsp:nvSpPr>
        <dsp:cNvPr id="0" name=""/>
        <dsp:cNvSpPr/>
      </dsp:nvSpPr>
      <dsp:spPr>
        <a:xfrm>
          <a:off x="4419096" y="2439286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2594F7-AFD2-4F2D-B756-931EE50C5E14}">
      <dsp:nvSpPr>
        <dsp:cNvPr id="0" name=""/>
        <dsp:cNvSpPr/>
      </dsp:nvSpPr>
      <dsp:spPr>
        <a:xfrm>
          <a:off x="4216168" y="2571898"/>
          <a:ext cx="497295" cy="35627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226603" y="2582333"/>
        <a:ext cx="476425" cy="335402"/>
      </dsp:txXfrm>
    </dsp:sp>
    <dsp:sp modelId="{74C5335D-AAD7-4CA6-B137-A80DCEB77230}">
      <dsp:nvSpPr>
        <dsp:cNvPr id="0" name=""/>
        <dsp:cNvSpPr/>
      </dsp:nvSpPr>
      <dsp:spPr>
        <a:xfrm>
          <a:off x="3335304" y="2928171"/>
          <a:ext cx="1129511" cy="132612"/>
        </a:xfrm>
        <a:custGeom>
          <a:avLst/>
          <a:gdLst/>
          <a:ahLst/>
          <a:cxnLst/>
          <a:rect l="0" t="0" r="0" b="0"/>
          <a:pathLst>
            <a:path>
              <a:moveTo>
                <a:pt x="1129511" y="0"/>
              </a:moveTo>
              <a:lnTo>
                <a:pt x="1129511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0CE338-4340-4DFE-AAA6-BFEAE7A8C14F}">
      <dsp:nvSpPr>
        <dsp:cNvPr id="0" name=""/>
        <dsp:cNvSpPr/>
      </dsp:nvSpPr>
      <dsp:spPr>
        <a:xfrm>
          <a:off x="2929825" y="3060783"/>
          <a:ext cx="810959" cy="504111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-name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944590" y="3075548"/>
        <a:ext cx="781429" cy="474581"/>
      </dsp:txXfrm>
    </dsp:sp>
    <dsp:sp modelId="{1A49C9A2-EBCB-4BC4-83EC-1A7A512B90A1}">
      <dsp:nvSpPr>
        <dsp:cNvPr id="0" name=""/>
        <dsp:cNvSpPr/>
      </dsp:nvSpPr>
      <dsp:spPr>
        <a:xfrm>
          <a:off x="4348628" y="2928171"/>
          <a:ext cx="116188" cy="132612"/>
        </a:xfrm>
        <a:custGeom>
          <a:avLst/>
          <a:gdLst/>
          <a:ahLst/>
          <a:cxnLst/>
          <a:rect l="0" t="0" r="0" b="0"/>
          <a:pathLst>
            <a:path>
              <a:moveTo>
                <a:pt x="116188" y="0"/>
              </a:moveTo>
              <a:lnTo>
                <a:pt x="116188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1B05E-1158-427A-B760-B2D4B7883FA1}">
      <dsp:nvSpPr>
        <dsp:cNvPr id="0" name=""/>
        <dsp:cNvSpPr/>
      </dsp:nvSpPr>
      <dsp:spPr>
        <a:xfrm>
          <a:off x="3889972" y="3060783"/>
          <a:ext cx="917310" cy="504731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-text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904755" y="3075566"/>
        <a:ext cx="887744" cy="475165"/>
      </dsp:txXfrm>
    </dsp:sp>
    <dsp:sp modelId="{DC5480F9-07DD-4195-B70C-A5A88A3A83AF}">
      <dsp:nvSpPr>
        <dsp:cNvPr id="0" name=""/>
        <dsp:cNvSpPr/>
      </dsp:nvSpPr>
      <dsp:spPr>
        <a:xfrm>
          <a:off x="4464816" y="2928171"/>
          <a:ext cx="101332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013323" y="66306"/>
              </a:lnTo>
              <a:lnTo>
                <a:pt x="101332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4A05A2-FB7C-4882-8966-3C5AD9BDEE2A}">
      <dsp:nvSpPr>
        <dsp:cNvPr id="0" name=""/>
        <dsp:cNvSpPr/>
      </dsp:nvSpPr>
      <dsp:spPr>
        <a:xfrm>
          <a:off x="4956472" y="3060783"/>
          <a:ext cx="1043335" cy="50023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-desc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971123" y="3075434"/>
        <a:ext cx="1014033" cy="470933"/>
      </dsp:txXfrm>
    </dsp:sp>
    <dsp:sp modelId="{C4EBE096-CC4D-4B25-AB11-A06B7B17A996}">
      <dsp:nvSpPr>
        <dsp:cNvPr id="0" name=""/>
        <dsp:cNvSpPr/>
      </dsp:nvSpPr>
      <dsp:spPr>
        <a:xfrm>
          <a:off x="6994201" y="1785565"/>
          <a:ext cx="2769070" cy="132612"/>
        </a:xfrm>
        <a:custGeom>
          <a:avLst/>
          <a:gdLst/>
          <a:ahLst/>
          <a:cxnLst/>
          <a:rect l="0" t="0" r="0" b="0"/>
          <a:pathLst>
            <a:path>
              <a:moveTo>
                <a:pt x="2769070" y="0"/>
              </a:moveTo>
              <a:lnTo>
                <a:pt x="2769070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A1A9EC-A50A-4A56-8A97-8B36CF5A40C2}">
      <dsp:nvSpPr>
        <dsp:cNvPr id="0" name=""/>
        <dsp:cNvSpPr/>
      </dsp:nvSpPr>
      <dsp:spPr>
        <a:xfrm>
          <a:off x="6378858" y="1918177"/>
          <a:ext cx="1230686" cy="602277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396498" y="1935817"/>
        <a:ext cx="1195406" cy="566997"/>
      </dsp:txXfrm>
    </dsp:sp>
    <dsp:sp modelId="{0FA26607-F213-4DB6-B760-EF8F6DD5E287}">
      <dsp:nvSpPr>
        <dsp:cNvPr id="0" name=""/>
        <dsp:cNvSpPr/>
      </dsp:nvSpPr>
      <dsp:spPr>
        <a:xfrm>
          <a:off x="6948481" y="2520455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944A2-244F-4C24-A9DB-E9C97DC8555B}">
      <dsp:nvSpPr>
        <dsp:cNvPr id="0" name=""/>
        <dsp:cNvSpPr/>
      </dsp:nvSpPr>
      <dsp:spPr>
        <a:xfrm>
          <a:off x="6378858" y="2653067"/>
          <a:ext cx="1230686" cy="569044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.product-price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395525" y="2669734"/>
        <a:ext cx="1197352" cy="535710"/>
      </dsp:txXfrm>
    </dsp:sp>
    <dsp:sp modelId="{DF962C3A-F182-4D56-80E7-CBE791EF4767}">
      <dsp:nvSpPr>
        <dsp:cNvPr id="0" name=""/>
        <dsp:cNvSpPr/>
      </dsp:nvSpPr>
      <dsp:spPr>
        <a:xfrm>
          <a:off x="6396025" y="3222112"/>
          <a:ext cx="598176" cy="132612"/>
        </a:xfrm>
        <a:custGeom>
          <a:avLst/>
          <a:gdLst/>
          <a:ahLst/>
          <a:cxnLst/>
          <a:rect l="0" t="0" r="0" b="0"/>
          <a:pathLst>
            <a:path>
              <a:moveTo>
                <a:pt x="598176" y="0"/>
              </a:moveTo>
              <a:lnTo>
                <a:pt x="598176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9985E-FEBF-4D60-8EBA-22D8C60FD6D4}">
      <dsp:nvSpPr>
        <dsp:cNvPr id="0" name=""/>
        <dsp:cNvSpPr/>
      </dsp:nvSpPr>
      <dsp:spPr>
        <a:xfrm>
          <a:off x="6148996" y="3354724"/>
          <a:ext cx="494057" cy="79535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.sale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163466" y="3369194"/>
        <a:ext cx="465117" cy="766410"/>
      </dsp:txXfrm>
    </dsp:sp>
    <dsp:sp modelId="{A6B7C22C-A16E-4FD2-9AA3-5E8275EC3007}">
      <dsp:nvSpPr>
        <dsp:cNvPr id="0" name=""/>
        <dsp:cNvSpPr/>
      </dsp:nvSpPr>
      <dsp:spPr>
        <a:xfrm>
          <a:off x="6994201" y="3222112"/>
          <a:ext cx="32162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321623" y="66306"/>
              </a:lnTo>
              <a:lnTo>
                <a:pt x="32162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4F502-F4AE-49C5-B180-D684CC348882}">
      <dsp:nvSpPr>
        <dsp:cNvPr id="0" name=""/>
        <dsp:cNvSpPr/>
      </dsp:nvSpPr>
      <dsp:spPr>
        <a:xfrm>
          <a:off x="6792242" y="3354724"/>
          <a:ext cx="1047164" cy="77455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.delivery-txt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814928" y="3377410"/>
        <a:ext cx="1001792" cy="729185"/>
      </dsp:txXfrm>
    </dsp:sp>
    <dsp:sp modelId="{9113063D-9F85-45E6-B3DC-87468AF9E930}">
      <dsp:nvSpPr>
        <dsp:cNvPr id="0" name=""/>
        <dsp:cNvSpPr/>
      </dsp:nvSpPr>
      <dsp:spPr>
        <a:xfrm>
          <a:off x="9033569" y="1785565"/>
          <a:ext cx="729702" cy="132612"/>
        </a:xfrm>
        <a:custGeom>
          <a:avLst/>
          <a:gdLst/>
          <a:ahLst/>
          <a:cxnLst/>
          <a:rect l="0" t="0" r="0" b="0"/>
          <a:pathLst>
            <a:path>
              <a:moveTo>
                <a:pt x="729702" y="0"/>
              </a:moveTo>
              <a:lnTo>
                <a:pt x="729702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34755-56A9-4A9C-BB79-A6DA95C6D4BC}">
      <dsp:nvSpPr>
        <dsp:cNvPr id="0" name=""/>
        <dsp:cNvSpPr/>
      </dsp:nvSpPr>
      <dsp:spPr>
        <a:xfrm>
          <a:off x="8295078" y="1918177"/>
          <a:ext cx="1476981" cy="719287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316145" y="1939244"/>
        <a:ext cx="1434847" cy="677153"/>
      </dsp:txXfrm>
    </dsp:sp>
    <dsp:sp modelId="{14EE3F8A-EAB5-41D2-9EE0-E29648CFA963}">
      <dsp:nvSpPr>
        <dsp:cNvPr id="0" name=""/>
        <dsp:cNvSpPr/>
      </dsp:nvSpPr>
      <dsp:spPr>
        <a:xfrm>
          <a:off x="8210200" y="2637465"/>
          <a:ext cx="823369" cy="132612"/>
        </a:xfrm>
        <a:custGeom>
          <a:avLst/>
          <a:gdLst/>
          <a:ahLst/>
          <a:cxnLst/>
          <a:rect l="0" t="0" r="0" b="0"/>
          <a:pathLst>
            <a:path>
              <a:moveTo>
                <a:pt x="823369" y="0"/>
              </a:moveTo>
              <a:lnTo>
                <a:pt x="823369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BFA981-CD07-44E7-97DE-39E7D3EF7D45}">
      <dsp:nvSpPr>
        <dsp:cNvPr id="0" name=""/>
        <dsp:cNvSpPr/>
      </dsp:nvSpPr>
      <dsp:spPr>
        <a:xfrm>
          <a:off x="7988595" y="2770077"/>
          <a:ext cx="443209" cy="87536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001576" y="2783058"/>
        <a:ext cx="417247" cy="849400"/>
      </dsp:txXfrm>
    </dsp:sp>
    <dsp:sp modelId="{84803EFE-2F31-4144-8EF2-7091412ABA56}">
      <dsp:nvSpPr>
        <dsp:cNvPr id="0" name=""/>
        <dsp:cNvSpPr/>
      </dsp:nvSpPr>
      <dsp:spPr>
        <a:xfrm>
          <a:off x="9033569" y="2637465"/>
          <a:ext cx="296198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296198" y="66306"/>
              </a:lnTo>
              <a:lnTo>
                <a:pt x="296198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F04815-34E1-40AB-8B1E-45326DE804CC}">
      <dsp:nvSpPr>
        <dsp:cNvPr id="0" name=""/>
        <dsp:cNvSpPr/>
      </dsp:nvSpPr>
      <dsp:spPr>
        <a:xfrm>
          <a:off x="8580993" y="2770077"/>
          <a:ext cx="1497549" cy="901907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.membership-rating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607409" y="2796493"/>
        <a:ext cx="1444717" cy="849075"/>
      </dsp:txXfrm>
    </dsp:sp>
    <dsp:sp modelId="{788B5F2A-AF5F-44A5-9244-8D7DDB45C888}">
      <dsp:nvSpPr>
        <dsp:cNvPr id="0" name=""/>
        <dsp:cNvSpPr/>
      </dsp:nvSpPr>
      <dsp:spPr>
        <a:xfrm>
          <a:off x="8919345" y="3671985"/>
          <a:ext cx="410422" cy="132612"/>
        </a:xfrm>
        <a:custGeom>
          <a:avLst/>
          <a:gdLst/>
          <a:ahLst/>
          <a:cxnLst/>
          <a:rect l="0" t="0" r="0" b="0"/>
          <a:pathLst>
            <a:path>
              <a:moveTo>
                <a:pt x="410422" y="0"/>
              </a:moveTo>
              <a:lnTo>
                <a:pt x="410422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A95D0-0E16-4C22-A49F-CC83CEE3B385}">
      <dsp:nvSpPr>
        <dsp:cNvPr id="0" name=""/>
        <dsp:cNvSpPr/>
      </dsp:nvSpPr>
      <dsp:spPr>
        <a:xfrm>
          <a:off x="8734232" y="3804597"/>
          <a:ext cx="370226" cy="46921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vip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745076" y="3815441"/>
        <a:ext cx="348538" cy="447529"/>
      </dsp:txXfrm>
    </dsp:sp>
    <dsp:sp modelId="{976C036C-BFAC-4A18-B7CD-75A62EB738AC}">
      <dsp:nvSpPr>
        <dsp:cNvPr id="0" name=""/>
        <dsp:cNvSpPr/>
      </dsp:nvSpPr>
      <dsp:spPr>
        <a:xfrm>
          <a:off x="9329768" y="3671985"/>
          <a:ext cx="259707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259707" y="66306"/>
              </a:lnTo>
              <a:lnTo>
                <a:pt x="259707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C7408A-59AA-400A-AC79-C48E46E1413F}">
      <dsp:nvSpPr>
        <dsp:cNvPr id="0" name=""/>
        <dsp:cNvSpPr/>
      </dsp:nvSpPr>
      <dsp:spPr>
        <a:xfrm>
          <a:off x="9253647" y="3804597"/>
          <a:ext cx="671656" cy="457319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.family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267041" y="3817991"/>
        <a:ext cx="644868" cy="430531"/>
      </dsp:txXfrm>
    </dsp:sp>
    <dsp:sp modelId="{291070B5-0FC5-42D1-824C-DEE84164A16A}">
      <dsp:nvSpPr>
        <dsp:cNvPr id="0" name=""/>
        <dsp:cNvSpPr/>
      </dsp:nvSpPr>
      <dsp:spPr>
        <a:xfrm>
          <a:off x="9763271" y="1785565"/>
          <a:ext cx="1335815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335815" y="66306"/>
              </a:lnTo>
              <a:lnTo>
                <a:pt x="1335815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8A395-C748-4B87-BB0B-204A231D7E20}">
      <dsp:nvSpPr>
        <dsp:cNvPr id="0" name=""/>
        <dsp:cNvSpPr/>
      </dsp:nvSpPr>
      <dsp:spPr>
        <a:xfrm>
          <a:off x="10151111" y="1918177"/>
          <a:ext cx="1895952" cy="528392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-color-select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166587" y="1933653"/>
        <a:ext cx="1865000" cy="497440"/>
      </dsp:txXfrm>
    </dsp:sp>
    <dsp:sp modelId="{F87B46AC-3A3A-4620-AC91-A511AE1E710C}">
      <dsp:nvSpPr>
        <dsp:cNvPr id="0" name=""/>
        <dsp:cNvSpPr/>
      </dsp:nvSpPr>
      <dsp:spPr>
        <a:xfrm>
          <a:off x="11053367" y="2446570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FE2DE-49F4-447F-AB46-9F7E301E1592}">
      <dsp:nvSpPr>
        <dsp:cNvPr id="0" name=""/>
        <dsp:cNvSpPr/>
      </dsp:nvSpPr>
      <dsp:spPr>
        <a:xfrm>
          <a:off x="10534217" y="2579182"/>
          <a:ext cx="1129740" cy="64420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.color-select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553085" y="2598050"/>
        <a:ext cx="1092004" cy="606473"/>
      </dsp:txXfrm>
    </dsp:sp>
    <dsp:sp modelId="{D6DC861A-82DE-471E-A839-9C0D4CBC7E31}">
      <dsp:nvSpPr>
        <dsp:cNvPr id="0" name=""/>
        <dsp:cNvSpPr/>
      </dsp:nvSpPr>
      <dsp:spPr>
        <a:xfrm>
          <a:off x="10419362" y="3223392"/>
          <a:ext cx="679725" cy="132612"/>
        </a:xfrm>
        <a:custGeom>
          <a:avLst/>
          <a:gdLst/>
          <a:ahLst/>
          <a:cxnLst/>
          <a:rect l="0" t="0" r="0" b="0"/>
          <a:pathLst>
            <a:path>
              <a:moveTo>
                <a:pt x="679725" y="0"/>
              </a:moveTo>
              <a:lnTo>
                <a:pt x="679725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0E2DCD-F4AC-4638-B235-B2A75317A7B3}">
      <dsp:nvSpPr>
        <dsp:cNvPr id="0" name=""/>
        <dsp:cNvSpPr/>
      </dsp:nvSpPr>
      <dsp:spPr>
        <a:xfrm>
          <a:off x="10227731" y="3356004"/>
          <a:ext cx="383260" cy="673344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238956" y="3367229"/>
        <a:ext cx="360810" cy="650894"/>
      </dsp:txXfrm>
    </dsp:sp>
    <dsp:sp modelId="{94B50839-F3AA-4CD1-BF4F-0DB09CF38B28}">
      <dsp:nvSpPr>
        <dsp:cNvPr id="0" name=""/>
        <dsp:cNvSpPr/>
      </dsp:nvSpPr>
      <dsp:spPr>
        <a:xfrm>
          <a:off x="11099087" y="3223392"/>
          <a:ext cx="266224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266224" y="66306"/>
              </a:lnTo>
              <a:lnTo>
                <a:pt x="266224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DE67E-9F2D-4449-9C25-14BC6FE323F3}">
      <dsp:nvSpPr>
        <dsp:cNvPr id="0" name=""/>
        <dsp:cNvSpPr/>
      </dsp:nvSpPr>
      <dsp:spPr>
        <a:xfrm>
          <a:off x="10760181" y="3356004"/>
          <a:ext cx="1210262" cy="67000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.circle-color-box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779805" y="3375628"/>
        <a:ext cx="1171014" cy="630757"/>
      </dsp:txXfrm>
    </dsp:sp>
    <dsp:sp modelId="{4C89DAE0-8AF4-4BF7-9BDE-8087D11A7B9F}">
      <dsp:nvSpPr>
        <dsp:cNvPr id="0" name=""/>
        <dsp:cNvSpPr/>
      </dsp:nvSpPr>
      <dsp:spPr>
        <a:xfrm>
          <a:off x="11185771" y="4026010"/>
          <a:ext cx="179540" cy="132612"/>
        </a:xfrm>
        <a:custGeom>
          <a:avLst/>
          <a:gdLst/>
          <a:ahLst/>
          <a:cxnLst/>
          <a:rect l="0" t="0" r="0" b="0"/>
          <a:pathLst>
            <a:path>
              <a:moveTo>
                <a:pt x="179540" y="0"/>
              </a:moveTo>
              <a:lnTo>
                <a:pt x="179540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88267-AC00-47F0-BABE-89845BAA2E5B}">
      <dsp:nvSpPr>
        <dsp:cNvPr id="0" name=""/>
        <dsp:cNvSpPr/>
      </dsp:nvSpPr>
      <dsp:spPr>
        <a:xfrm>
          <a:off x="11080824" y="4158622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086972" y="4164770"/>
        <a:ext cx="197597" cy="319234"/>
      </dsp:txXfrm>
    </dsp:sp>
    <dsp:sp modelId="{DD029C74-E0C7-49BC-8DCC-C678EC94503E}">
      <dsp:nvSpPr>
        <dsp:cNvPr id="0" name=""/>
        <dsp:cNvSpPr/>
      </dsp:nvSpPr>
      <dsp:spPr>
        <a:xfrm>
          <a:off x="11140051" y="4490152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ECE89C-BC7E-4440-B54B-3AC2AA701641}">
      <dsp:nvSpPr>
        <dsp:cNvPr id="0" name=""/>
        <dsp:cNvSpPr/>
      </dsp:nvSpPr>
      <dsp:spPr>
        <a:xfrm>
          <a:off x="11080824" y="4622764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086972" y="4628912"/>
        <a:ext cx="197597" cy="319234"/>
      </dsp:txXfrm>
    </dsp:sp>
    <dsp:sp modelId="{61947134-E52E-49AD-BA93-248A58E6613F}">
      <dsp:nvSpPr>
        <dsp:cNvPr id="0" name=""/>
        <dsp:cNvSpPr/>
      </dsp:nvSpPr>
      <dsp:spPr>
        <a:xfrm>
          <a:off x="11365312" y="4026010"/>
          <a:ext cx="179540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79540" y="66306"/>
              </a:lnTo>
              <a:lnTo>
                <a:pt x="17954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D05C5-38E3-4B56-9AC0-787612522C4A}">
      <dsp:nvSpPr>
        <dsp:cNvPr id="0" name=""/>
        <dsp:cNvSpPr/>
      </dsp:nvSpPr>
      <dsp:spPr>
        <a:xfrm>
          <a:off x="11439906" y="4158622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446054" y="4164770"/>
        <a:ext cx="197597" cy="319234"/>
      </dsp:txXfrm>
    </dsp:sp>
    <dsp:sp modelId="{BA90D634-24F9-4233-8743-BAA152F85055}">
      <dsp:nvSpPr>
        <dsp:cNvPr id="0" name=""/>
        <dsp:cNvSpPr/>
      </dsp:nvSpPr>
      <dsp:spPr>
        <a:xfrm>
          <a:off x="11499133" y="4490152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1A004-8673-43E4-A15C-2B1D3A2A42AF}">
      <dsp:nvSpPr>
        <dsp:cNvPr id="0" name=""/>
        <dsp:cNvSpPr/>
      </dsp:nvSpPr>
      <dsp:spPr>
        <a:xfrm>
          <a:off x="11439906" y="4622764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446054" y="4628912"/>
        <a:ext cx="197597" cy="319234"/>
      </dsp:txXfrm>
    </dsp:sp>
    <dsp:sp modelId="{1F43D402-D817-40FC-84B2-3D7AD1A36D9B}">
      <dsp:nvSpPr>
        <dsp:cNvPr id="0" name=""/>
        <dsp:cNvSpPr/>
      </dsp:nvSpPr>
      <dsp:spPr>
        <a:xfrm>
          <a:off x="9763271" y="1785565"/>
          <a:ext cx="4796177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4796177" y="66306"/>
              </a:lnTo>
              <a:lnTo>
                <a:pt x="4796177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08449-5ED6-4B7F-801A-BCD0F6E0F259}">
      <dsp:nvSpPr>
        <dsp:cNvPr id="0" name=""/>
        <dsp:cNvSpPr/>
      </dsp:nvSpPr>
      <dsp:spPr>
        <a:xfrm>
          <a:off x="13412967" y="1918177"/>
          <a:ext cx="2292963" cy="538620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-select-wrap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428743" y="1933953"/>
        <a:ext cx="2261411" cy="507068"/>
      </dsp:txXfrm>
    </dsp:sp>
    <dsp:sp modelId="{78368ECF-3678-4A47-B052-430F2DFF529D}">
      <dsp:nvSpPr>
        <dsp:cNvPr id="0" name=""/>
        <dsp:cNvSpPr/>
      </dsp:nvSpPr>
      <dsp:spPr>
        <a:xfrm>
          <a:off x="12777730" y="2456798"/>
          <a:ext cx="1781719" cy="132612"/>
        </a:xfrm>
        <a:custGeom>
          <a:avLst/>
          <a:gdLst/>
          <a:ahLst/>
          <a:cxnLst/>
          <a:rect l="0" t="0" r="0" b="0"/>
          <a:pathLst>
            <a:path>
              <a:moveTo>
                <a:pt x="1781719" y="0"/>
              </a:moveTo>
              <a:lnTo>
                <a:pt x="1781719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4C7D4B-3D0C-4F22-8F47-6D23402F754F}">
      <dsp:nvSpPr>
        <dsp:cNvPr id="0" name=""/>
        <dsp:cNvSpPr/>
      </dsp:nvSpPr>
      <dsp:spPr>
        <a:xfrm>
          <a:off x="12043011" y="2589410"/>
          <a:ext cx="1469437" cy="504694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-select-inner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057793" y="2604192"/>
        <a:ext cx="1439873" cy="475130"/>
      </dsp:txXfrm>
    </dsp:sp>
    <dsp:sp modelId="{A650376A-3BE8-4A8F-B9A9-6EC18767E00D}">
      <dsp:nvSpPr>
        <dsp:cNvPr id="0" name=""/>
        <dsp:cNvSpPr/>
      </dsp:nvSpPr>
      <dsp:spPr>
        <a:xfrm>
          <a:off x="12732010" y="3094105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2927D-EA77-4D4C-B54A-D7BFB6888C11}">
      <dsp:nvSpPr>
        <dsp:cNvPr id="0" name=""/>
        <dsp:cNvSpPr/>
      </dsp:nvSpPr>
      <dsp:spPr>
        <a:xfrm>
          <a:off x="12119632" y="3226717"/>
          <a:ext cx="1316196" cy="550701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135761" y="3242846"/>
        <a:ext cx="1283938" cy="518443"/>
      </dsp:txXfrm>
    </dsp:sp>
    <dsp:sp modelId="{8966F828-2A26-4299-A0E2-0C48411BC890}">
      <dsp:nvSpPr>
        <dsp:cNvPr id="0" name=""/>
        <dsp:cNvSpPr/>
      </dsp:nvSpPr>
      <dsp:spPr>
        <a:xfrm>
          <a:off x="12454488" y="3777418"/>
          <a:ext cx="323241" cy="132612"/>
        </a:xfrm>
        <a:custGeom>
          <a:avLst/>
          <a:gdLst/>
          <a:ahLst/>
          <a:cxnLst/>
          <a:rect l="0" t="0" r="0" b="0"/>
          <a:pathLst>
            <a:path>
              <a:moveTo>
                <a:pt x="323241" y="0"/>
              </a:moveTo>
              <a:lnTo>
                <a:pt x="323241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095403-C816-4C8A-AAE7-8C6895A88DC0}">
      <dsp:nvSpPr>
        <dsp:cNvPr id="0" name=""/>
        <dsp:cNvSpPr/>
      </dsp:nvSpPr>
      <dsp:spPr>
        <a:xfrm>
          <a:off x="12205840" y="3910030"/>
          <a:ext cx="497295" cy="47155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219651" y="3923841"/>
        <a:ext cx="469673" cy="443929"/>
      </dsp:txXfrm>
    </dsp:sp>
    <dsp:sp modelId="{24A7D8B2-12CE-46A8-9577-CC079118295F}">
      <dsp:nvSpPr>
        <dsp:cNvPr id="0" name=""/>
        <dsp:cNvSpPr/>
      </dsp:nvSpPr>
      <dsp:spPr>
        <a:xfrm>
          <a:off x="12777730" y="3777418"/>
          <a:ext cx="323241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323241" y="66306"/>
              </a:lnTo>
              <a:lnTo>
                <a:pt x="323241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2E1D8-909E-4CA8-A930-0F8338A3DD93}">
      <dsp:nvSpPr>
        <dsp:cNvPr id="0" name=""/>
        <dsp:cNvSpPr/>
      </dsp:nvSpPr>
      <dsp:spPr>
        <a:xfrm>
          <a:off x="12852324" y="3910030"/>
          <a:ext cx="497295" cy="56127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866889" y="3924595"/>
        <a:ext cx="468165" cy="532143"/>
      </dsp:txXfrm>
    </dsp:sp>
    <dsp:sp modelId="{3E194499-6CFC-4121-94C4-3288B52D8466}">
      <dsp:nvSpPr>
        <dsp:cNvPr id="0" name=""/>
        <dsp:cNvSpPr/>
      </dsp:nvSpPr>
      <dsp:spPr>
        <a:xfrm>
          <a:off x="13055252" y="4471304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92A90-25E4-4734-B1F8-3A77AC4B650F}">
      <dsp:nvSpPr>
        <dsp:cNvPr id="0" name=""/>
        <dsp:cNvSpPr/>
      </dsp:nvSpPr>
      <dsp:spPr>
        <a:xfrm>
          <a:off x="12383009" y="4603916"/>
          <a:ext cx="1435925" cy="49780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ui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-zone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397589" y="4618496"/>
        <a:ext cx="1406765" cy="468642"/>
      </dsp:txXfrm>
    </dsp:sp>
    <dsp:sp modelId="{5578AE78-8969-4740-8BD3-D78EA5A37F55}">
      <dsp:nvSpPr>
        <dsp:cNvPr id="0" name=""/>
        <dsp:cNvSpPr/>
      </dsp:nvSpPr>
      <dsp:spPr>
        <a:xfrm>
          <a:off x="12511664" y="5101719"/>
          <a:ext cx="589307" cy="132612"/>
        </a:xfrm>
        <a:custGeom>
          <a:avLst/>
          <a:gdLst/>
          <a:ahLst/>
          <a:cxnLst/>
          <a:rect l="0" t="0" r="0" b="0"/>
          <a:pathLst>
            <a:path>
              <a:moveTo>
                <a:pt x="589307" y="0"/>
              </a:moveTo>
              <a:lnTo>
                <a:pt x="589307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ADA0F0-8C98-4377-AC13-AED623A4A4CC}">
      <dsp:nvSpPr>
        <dsp:cNvPr id="0" name=""/>
        <dsp:cNvSpPr/>
      </dsp:nvSpPr>
      <dsp:spPr>
        <a:xfrm>
          <a:off x="12012890" y="5234331"/>
          <a:ext cx="997549" cy="448006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.selected-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026012" y="5247453"/>
        <a:ext cx="971305" cy="421762"/>
      </dsp:txXfrm>
    </dsp:sp>
    <dsp:sp modelId="{3DF97ECB-43AD-48F2-A260-B474685C37CC}">
      <dsp:nvSpPr>
        <dsp:cNvPr id="0" name=""/>
        <dsp:cNvSpPr/>
      </dsp:nvSpPr>
      <dsp:spPr>
        <a:xfrm>
          <a:off x="13100972" y="5101719"/>
          <a:ext cx="573368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573368" y="66306"/>
              </a:lnTo>
              <a:lnTo>
                <a:pt x="573368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049987-06B3-4188-988B-64984C93B87D}">
      <dsp:nvSpPr>
        <dsp:cNvPr id="0" name=""/>
        <dsp:cNvSpPr/>
      </dsp:nvSpPr>
      <dsp:spPr>
        <a:xfrm>
          <a:off x="13159628" y="5234331"/>
          <a:ext cx="1029425" cy="44143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.select-inner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172557" y="5247260"/>
        <a:ext cx="1003567" cy="415574"/>
      </dsp:txXfrm>
    </dsp:sp>
    <dsp:sp modelId="{3C484CCA-FF36-4E60-A885-2C899039E2BF}">
      <dsp:nvSpPr>
        <dsp:cNvPr id="0" name=""/>
        <dsp:cNvSpPr/>
      </dsp:nvSpPr>
      <dsp:spPr>
        <a:xfrm>
          <a:off x="13224017" y="5675763"/>
          <a:ext cx="450323" cy="132612"/>
        </a:xfrm>
        <a:custGeom>
          <a:avLst/>
          <a:gdLst/>
          <a:ahLst/>
          <a:cxnLst/>
          <a:rect l="0" t="0" r="0" b="0"/>
          <a:pathLst>
            <a:path>
              <a:moveTo>
                <a:pt x="450323" y="0"/>
              </a:moveTo>
              <a:lnTo>
                <a:pt x="450323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FEE098-341F-4503-9E58-39CF8C6C9C0F}">
      <dsp:nvSpPr>
        <dsp:cNvPr id="0" name=""/>
        <dsp:cNvSpPr/>
      </dsp:nvSpPr>
      <dsp:spPr>
        <a:xfrm>
          <a:off x="12883156" y="5808375"/>
          <a:ext cx="681722" cy="431778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895802" y="5821021"/>
        <a:ext cx="656430" cy="406486"/>
      </dsp:txXfrm>
    </dsp:sp>
    <dsp:sp modelId="{0D55A12F-B05F-40C8-B222-6C339D275FB8}">
      <dsp:nvSpPr>
        <dsp:cNvPr id="0" name=""/>
        <dsp:cNvSpPr/>
      </dsp:nvSpPr>
      <dsp:spPr>
        <a:xfrm>
          <a:off x="13178297" y="6240154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11EC9-EE5E-4CE4-89EF-AE765B5CFB9E}">
      <dsp:nvSpPr>
        <dsp:cNvPr id="0" name=""/>
        <dsp:cNvSpPr/>
      </dsp:nvSpPr>
      <dsp:spPr>
        <a:xfrm>
          <a:off x="12975370" y="6372766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985080" y="6382476"/>
        <a:ext cx="477875" cy="312110"/>
      </dsp:txXfrm>
    </dsp:sp>
    <dsp:sp modelId="{C007409D-AD9E-4C11-B4D5-B9882E97B138}">
      <dsp:nvSpPr>
        <dsp:cNvPr id="0" name=""/>
        <dsp:cNvSpPr/>
      </dsp:nvSpPr>
      <dsp:spPr>
        <a:xfrm>
          <a:off x="13674340" y="5675763"/>
          <a:ext cx="415455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415455" y="66306"/>
              </a:lnTo>
              <a:lnTo>
                <a:pt x="415455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6E1AE6-95D2-4317-8F7A-633A589A9B14}">
      <dsp:nvSpPr>
        <dsp:cNvPr id="0" name=""/>
        <dsp:cNvSpPr/>
      </dsp:nvSpPr>
      <dsp:spPr>
        <a:xfrm>
          <a:off x="13714067" y="5808375"/>
          <a:ext cx="751457" cy="43251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726735" y="5821043"/>
        <a:ext cx="726121" cy="407174"/>
      </dsp:txXfrm>
    </dsp:sp>
    <dsp:sp modelId="{4B05E1E5-C199-413B-A244-D6D06B77579E}">
      <dsp:nvSpPr>
        <dsp:cNvPr id="0" name=""/>
        <dsp:cNvSpPr/>
      </dsp:nvSpPr>
      <dsp:spPr>
        <a:xfrm>
          <a:off x="14044076" y="6240886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3DA44-1E31-4D55-BFDE-F3EE6146C08B}">
      <dsp:nvSpPr>
        <dsp:cNvPr id="0" name=""/>
        <dsp:cNvSpPr/>
      </dsp:nvSpPr>
      <dsp:spPr>
        <a:xfrm>
          <a:off x="13841148" y="6373498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850858" y="6383208"/>
        <a:ext cx="477875" cy="312110"/>
      </dsp:txXfrm>
    </dsp:sp>
    <dsp:sp modelId="{AC3D0E1F-D3B6-4205-95AA-39B9C9B2FED9}">
      <dsp:nvSpPr>
        <dsp:cNvPr id="0" name=""/>
        <dsp:cNvSpPr/>
      </dsp:nvSpPr>
      <dsp:spPr>
        <a:xfrm>
          <a:off x="14433782" y="2456798"/>
          <a:ext cx="125666" cy="132612"/>
        </a:xfrm>
        <a:custGeom>
          <a:avLst/>
          <a:gdLst/>
          <a:ahLst/>
          <a:cxnLst/>
          <a:rect l="0" t="0" r="0" b="0"/>
          <a:pathLst>
            <a:path>
              <a:moveTo>
                <a:pt x="125666" y="0"/>
              </a:moveTo>
              <a:lnTo>
                <a:pt x="125666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E2FF6-5617-45C2-8EED-818E23583309}">
      <dsp:nvSpPr>
        <dsp:cNvPr id="0" name=""/>
        <dsp:cNvSpPr/>
      </dsp:nvSpPr>
      <dsp:spPr>
        <a:xfrm>
          <a:off x="14008520" y="2589410"/>
          <a:ext cx="850524" cy="443143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.result-list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021499" y="2602389"/>
        <a:ext cx="824566" cy="417185"/>
      </dsp:txXfrm>
    </dsp:sp>
    <dsp:sp modelId="{CF9F49EA-0AEB-4E18-BE26-D836C12EE650}">
      <dsp:nvSpPr>
        <dsp:cNvPr id="0" name=""/>
        <dsp:cNvSpPr/>
      </dsp:nvSpPr>
      <dsp:spPr>
        <a:xfrm>
          <a:off x="14388062" y="3032553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277C36-5DF1-4810-9024-5377D7296FCF}">
      <dsp:nvSpPr>
        <dsp:cNvPr id="0" name=""/>
        <dsp:cNvSpPr/>
      </dsp:nvSpPr>
      <dsp:spPr>
        <a:xfrm>
          <a:off x="13875486" y="3165165"/>
          <a:ext cx="1116591" cy="466449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chk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889148" y="3178827"/>
        <a:ext cx="1089267" cy="439125"/>
      </dsp:txXfrm>
    </dsp:sp>
    <dsp:sp modelId="{158267C7-344A-43F4-A422-37578F8E0658}">
      <dsp:nvSpPr>
        <dsp:cNvPr id="0" name=""/>
        <dsp:cNvSpPr/>
      </dsp:nvSpPr>
      <dsp:spPr>
        <a:xfrm>
          <a:off x="13833664" y="3631615"/>
          <a:ext cx="600118" cy="132612"/>
        </a:xfrm>
        <a:custGeom>
          <a:avLst/>
          <a:gdLst/>
          <a:ahLst/>
          <a:cxnLst/>
          <a:rect l="0" t="0" r="0" b="0"/>
          <a:pathLst>
            <a:path>
              <a:moveTo>
                <a:pt x="600118" y="0"/>
              </a:moveTo>
              <a:lnTo>
                <a:pt x="600118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6EB4B-C140-4152-8ACE-119AE93E1D6F}">
      <dsp:nvSpPr>
        <dsp:cNvPr id="0" name=""/>
        <dsp:cNvSpPr/>
      </dsp:nvSpPr>
      <dsp:spPr>
        <a:xfrm>
          <a:off x="13585016" y="3764227"/>
          <a:ext cx="497295" cy="387111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596354" y="3775565"/>
        <a:ext cx="474619" cy="364435"/>
      </dsp:txXfrm>
    </dsp:sp>
    <dsp:sp modelId="{B1A355C1-FC2A-4BC7-844C-FBD6CC31C895}">
      <dsp:nvSpPr>
        <dsp:cNvPr id="0" name=""/>
        <dsp:cNvSpPr/>
      </dsp:nvSpPr>
      <dsp:spPr>
        <a:xfrm>
          <a:off x="14433782" y="3631615"/>
          <a:ext cx="323241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323241" y="66306"/>
              </a:lnTo>
              <a:lnTo>
                <a:pt x="323241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CDEDFA-1702-4A77-9AB9-0B3D8E7640E8}">
      <dsp:nvSpPr>
        <dsp:cNvPr id="0" name=""/>
        <dsp:cNvSpPr/>
      </dsp:nvSpPr>
      <dsp:spPr>
        <a:xfrm>
          <a:off x="14231500" y="3764227"/>
          <a:ext cx="1051048" cy="5346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.result-price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247160" y="3779887"/>
        <a:ext cx="1019728" cy="503345"/>
      </dsp:txXfrm>
    </dsp:sp>
    <dsp:sp modelId="{DAD8BD12-F033-4645-9ACF-2888A106C563}">
      <dsp:nvSpPr>
        <dsp:cNvPr id="0" name=""/>
        <dsp:cNvSpPr/>
      </dsp:nvSpPr>
      <dsp:spPr>
        <a:xfrm>
          <a:off x="14559449" y="2456798"/>
          <a:ext cx="1760333" cy="134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000"/>
              </a:lnTo>
              <a:lnTo>
                <a:pt x="1760333" y="67000"/>
              </a:lnTo>
              <a:lnTo>
                <a:pt x="1760333" y="13400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AAB0F-B27D-446C-82D1-E7E4182DCF8C}">
      <dsp:nvSpPr>
        <dsp:cNvPr id="0" name=""/>
        <dsp:cNvSpPr/>
      </dsp:nvSpPr>
      <dsp:spPr>
        <a:xfrm>
          <a:off x="15570763" y="2590799"/>
          <a:ext cx="1498037" cy="468694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-inner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584491" y="2604527"/>
        <a:ext cx="1470581" cy="441238"/>
      </dsp:txXfrm>
    </dsp:sp>
    <dsp:sp modelId="{A7A9702F-D2A9-44B7-A832-797B182F766C}">
      <dsp:nvSpPr>
        <dsp:cNvPr id="0" name=""/>
        <dsp:cNvSpPr/>
      </dsp:nvSpPr>
      <dsp:spPr>
        <a:xfrm>
          <a:off x="16274062" y="3059493"/>
          <a:ext cx="91440" cy="1312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5611"/>
              </a:lnTo>
              <a:lnTo>
                <a:pt x="52806" y="65611"/>
              </a:lnTo>
              <a:lnTo>
                <a:pt x="52806" y="13122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2C7556-9A48-47FD-A3AE-90E095897B46}">
      <dsp:nvSpPr>
        <dsp:cNvPr id="0" name=""/>
        <dsp:cNvSpPr/>
      </dsp:nvSpPr>
      <dsp:spPr>
        <a:xfrm>
          <a:off x="15773603" y="3190716"/>
          <a:ext cx="1106531" cy="506239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788430" y="3205543"/>
        <a:ext cx="1076877" cy="476585"/>
      </dsp:txXfrm>
    </dsp:sp>
    <dsp:sp modelId="{9C870343-2711-4F56-9C1B-1655FB429AC0}">
      <dsp:nvSpPr>
        <dsp:cNvPr id="0" name=""/>
        <dsp:cNvSpPr/>
      </dsp:nvSpPr>
      <dsp:spPr>
        <a:xfrm>
          <a:off x="16281148" y="3696956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18D4BF-7D26-4A64-8A57-31F7B843B136}">
      <dsp:nvSpPr>
        <dsp:cNvPr id="0" name=""/>
        <dsp:cNvSpPr/>
      </dsp:nvSpPr>
      <dsp:spPr>
        <a:xfrm>
          <a:off x="16078221" y="3829568"/>
          <a:ext cx="497295" cy="331530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087931" y="3839278"/>
        <a:ext cx="477875" cy="312110"/>
      </dsp:txXfrm>
    </dsp:sp>
    <dsp:sp modelId="{83870FBB-E496-4863-8268-34F4DBE6C981}">
      <dsp:nvSpPr>
        <dsp:cNvPr id="0" name=""/>
        <dsp:cNvSpPr/>
      </dsp:nvSpPr>
      <dsp:spPr>
        <a:xfrm>
          <a:off x="15680385" y="4161098"/>
          <a:ext cx="646483" cy="132612"/>
        </a:xfrm>
        <a:custGeom>
          <a:avLst/>
          <a:gdLst/>
          <a:ahLst/>
          <a:cxnLst/>
          <a:rect l="0" t="0" r="0" b="0"/>
          <a:pathLst>
            <a:path>
              <a:moveTo>
                <a:pt x="646483" y="0"/>
              </a:moveTo>
              <a:lnTo>
                <a:pt x="646483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1797BE-F7CD-460A-B615-507AF0B03C6C}">
      <dsp:nvSpPr>
        <dsp:cNvPr id="0" name=""/>
        <dsp:cNvSpPr/>
      </dsp:nvSpPr>
      <dsp:spPr>
        <a:xfrm>
          <a:off x="15431737" y="4293710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441447" y="4303420"/>
        <a:ext cx="477875" cy="312110"/>
      </dsp:txXfrm>
    </dsp:sp>
    <dsp:sp modelId="{CD507561-A78B-453D-B02A-C8A96CA45060}">
      <dsp:nvSpPr>
        <dsp:cNvPr id="0" name=""/>
        <dsp:cNvSpPr/>
      </dsp:nvSpPr>
      <dsp:spPr>
        <a:xfrm>
          <a:off x="15634665" y="4625240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395CE-7C27-481F-9F20-26350EEC4D7A}">
      <dsp:nvSpPr>
        <dsp:cNvPr id="0" name=""/>
        <dsp:cNvSpPr/>
      </dsp:nvSpPr>
      <dsp:spPr>
        <a:xfrm>
          <a:off x="15431737" y="4757852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441447" y="4767562"/>
        <a:ext cx="477875" cy="312110"/>
      </dsp:txXfrm>
    </dsp:sp>
    <dsp:sp modelId="{6E941E29-39F1-431B-A55F-044EC24C010F}">
      <dsp:nvSpPr>
        <dsp:cNvPr id="0" name=""/>
        <dsp:cNvSpPr/>
      </dsp:nvSpPr>
      <dsp:spPr>
        <a:xfrm>
          <a:off x="16281148" y="4161098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041C2-6CB5-47C2-BAD9-2FBF13B58F76}">
      <dsp:nvSpPr>
        <dsp:cNvPr id="0" name=""/>
        <dsp:cNvSpPr/>
      </dsp:nvSpPr>
      <dsp:spPr>
        <a:xfrm>
          <a:off x="16078221" y="4293710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087931" y="4303420"/>
        <a:ext cx="477875" cy="312110"/>
      </dsp:txXfrm>
    </dsp:sp>
    <dsp:sp modelId="{40C8CA1C-DD05-4932-A4B5-1BCB30A4634B}">
      <dsp:nvSpPr>
        <dsp:cNvPr id="0" name=""/>
        <dsp:cNvSpPr/>
      </dsp:nvSpPr>
      <dsp:spPr>
        <a:xfrm>
          <a:off x="16281148" y="4625240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150BE1-98EC-4B3A-8EF4-F6109CFC5241}">
      <dsp:nvSpPr>
        <dsp:cNvPr id="0" name=""/>
        <dsp:cNvSpPr/>
      </dsp:nvSpPr>
      <dsp:spPr>
        <a:xfrm>
          <a:off x="16078221" y="4757852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087931" y="4767562"/>
        <a:ext cx="477875" cy="312110"/>
      </dsp:txXfrm>
    </dsp:sp>
    <dsp:sp modelId="{15214645-3089-4E62-8DB8-91A7390EB24F}">
      <dsp:nvSpPr>
        <dsp:cNvPr id="0" name=""/>
        <dsp:cNvSpPr/>
      </dsp:nvSpPr>
      <dsp:spPr>
        <a:xfrm>
          <a:off x="16326868" y="4161098"/>
          <a:ext cx="64648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646483" y="66306"/>
              </a:lnTo>
              <a:lnTo>
                <a:pt x="64648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C43814-D067-4344-BC06-E0494A7ACE35}">
      <dsp:nvSpPr>
        <dsp:cNvPr id="0" name=""/>
        <dsp:cNvSpPr/>
      </dsp:nvSpPr>
      <dsp:spPr>
        <a:xfrm>
          <a:off x="16724705" y="4293710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734415" y="4303420"/>
        <a:ext cx="477875" cy="312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3EACD-5822-41E2-BBAE-A639FDFE52BE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B90CC-3750-4D3C-ACD7-C0C4E7DE4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1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42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2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11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8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7.png"/><Relationship Id="rId7" Type="http://schemas.openxmlformats.org/officeDocument/2006/relationships/image" Target="../media/image1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5.png"/><Relationship Id="rId7" Type="http://schemas.openxmlformats.org/officeDocument/2006/relationships/image" Target="../media/image13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6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87869" y="3768281"/>
            <a:ext cx="12112263" cy="3016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721"/>
              </a:lnSpc>
              <a:spcBef>
                <a:spcPct val="0"/>
              </a:spcBef>
            </a:pPr>
            <a:r>
              <a:rPr lang="en-US" altLang="ko-KR" sz="8800" dirty="0" err="1">
                <a:solidFill>
                  <a:schemeClr val="bg1"/>
                </a:solidFill>
                <a:ea typeface="맑은 고딕"/>
              </a:rPr>
              <a:t>SonyStore</a:t>
            </a:r>
            <a:r>
              <a:rPr lang="en-US" altLang="ko-KR" sz="880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en-US" sz="8800" dirty="0">
                <a:solidFill>
                  <a:schemeClr val="bg1"/>
                </a:solidFill>
                <a:ea typeface="맑은 고딕"/>
              </a:rPr>
              <a:t>퍼블리싱</a:t>
            </a:r>
            <a:br>
              <a:rPr lang="en-US" altLang="ko-KR" sz="8800" dirty="0">
                <a:solidFill>
                  <a:schemeClr val="bg1"/>
                </a:solidFill>
                <a:ea typeface="맑은 고딕"/>
              </a:rPr>
            </a:br>
            <a:r>
              <a:rPr lang="en-US" altLang="ko-KR" sz="4800" dirty="0">
                <a:solidFill>
                  <a:schemeClr val="bg1"/>
                </a:solidFill>
                <a:ea typeface="맑은 고딕"/>
              </a:rPr>
              <a:t>(HTML, CSS, JavaScript)</a:t>
            </a:r>
            <a:endParaRPr lang="en-US" sz="4800" dirty="0">
              <a:solidFill>
                <a:schemeClr val="bg1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03963" y="7824599"/>
            <a:ext cx="5480075" cy="36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ko-KR" altLang="en-US" sz="2077" dirty="0" err="1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박재한</a:t>
            </a:r>
            <a:r>
              <a:rPr lang="ko-KR" altLang="en-US" sz="2077" dirty="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    박진수    이승현</a:t>
            </a:r>
            <a:endParaRPr lang="en-US" sz="2077" dirty="0">
              <a:solidFill>
                <a:srgbClr val="FFFFFF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459547" y="2324100"/>
            <a:ext cx="11368907" cy="827020"/>
          </a:xfrm>
          <a:custGeom>
            <a:avLst/>
            <a:gdLst/>
            <a:ahLst/>
            <a:cxnLst/>
            <a:rect l="l" t="t" r="r" b="b"/>
            <a:pathLst>
              <a:path w="3626584" h="263812">
                <a:moveTo>
                  <a:pt x="68097" y="0"/>
                </a:moveTo>
                <a:lnTo>
                  <a:pt x="3558487" y="0"/>
                </a:lnTo>
                <a:cubicBezTo>
                  <a:pt x="3596096" y="0"/>
                  <a:pt x="3626584" y="30488"/>
                  <a:pt x="3626584" y="68097"/>
                </a:cubicBezTo>
                <a:lnTo>
                  <a:pt x="3626584" y="195715"/>
                </a:lnTo>
                <a:cubicBezTo>
                  <a:pt x="3626584" y="233324"/>
                  <a:pt x="3596096" y="263812"/>
                  <a:pt x="3558487" y="263812"/>
                </a:cubicBezTo>
                <a:lnTo>
                  <a:pt x="68097" y="263812"/>
                </a:lnTo>
                <a:cubicBezTo>
                  <a:pt x="30488" y="263812"/>
                  <a:pt x="0" y="233324"/>
                  <a:pt x="0" y="195715"/>
                </a:cubicBezTo>
                <a:lnTo>
                  <a:pt x="0" y="68097"/>
                </a:lnTo>
                <a:cubicBezTo>
                  <a:pt x="0" y="30488"/>
                  <a:pt x="30488" y="0"/>
                  <a:pt x="6809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FFFFFF"/>
            </a:solidFill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WEB3( 3) (</a:t>
            </a:r>
            <a:r>
              <a:rPr lang="en-US" altLang="ko-KR" sz="2000" dirty="0" err="1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JAVA,React</a:t>
            </a:r>
            <a:r>
              <a:rPr lang="en-US" altLang="ko-KR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웹 전자지갑 </a:t>
            </a:r>
            <a:r>
              <a:rPr lang="ko-KR" altLang="en-US" sz="2000" dirty="0" err="1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풀스텍</a:t>
            </a:r>
            <a:r>
              <a:rPr lang="ko-KR" altLang="en-US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 개발자</a:t>
            </a:r>
          </a:p>
        </p:txBody>
      </p:sp>
      <p:sp>
        <p:nvSpPr>
          <p:cNvPr id="8" name="AutoShape 8"/>
          <p:cNvSpPr/>
          <p:nvPr/>
        </p:nvSpPr>
        <p:spPr>
          <a:xfrm>
            <a:off x="3584937" y="7658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3581400" y="8420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1-4</a:t>
              </a:r>
            </a:p>
          </p:txBody>
        </p:sp>
      </p:grpSp>
      <p:pic>
        <p:nvPicPr>
          <p:cNvPr id="3" name="그림 2" descr="텍스트, 전자제품, 카메라, 스크린샷이(가) 표시된 사진&#10;&#10;자동 생성된 설명">
            <a:extLst>
              <a:ext uri="{FF2B5EF4-FFF2-40B4-BE49-F238E27FC236}">
                <a16:creationId xmlns:a16="http://schemas.microsoft.com/office/drawing/2014/main" id="{D9F09DE9-BEB3-5609-F279-D684166727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78" y="2019300"/>
            <a:ext cx="7043993" cy="812443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9583473-AF72-F075-17BB-BBEAFA76444A}"/>
              </a:ext>
            </a:extLst>
          </p:cNvPr>
          <p:cNvSpPr/>
          <p:nvPr/>
        </p:nvSpPr>
        <p:spPr>
          <a:xfrm>
            <a:off x="4364703" y="4127800"/>
            <a:ext cx="7086600" cy="47495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026EAA9-9BD8-3A2D-2E80-E1AC7F57C7AD}"/>
              </a:ext>
            </a:extLst>
          </p:cNvPr>
          <p:cNvSpPr/>
          <p:nvPr/>
        </p:nvSpPr>
        <p:spPr>
          <a:xfrm>
            <a:off x="4364703" y="2324100"/>
            <a:ext cx="7086600" cy="132404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F3B14D2-73D6-D882-E281-A739BD10333C}"/>
              </a:ext>
            </a:extLst>
          </p:cNvPr>
          <p:cNvSpPr/>
          <p:nvPr/>
        </p:nvSpPr>
        <p:spPr>
          <a:xfrm>
            <a:off x="4353817" y="3919714"/>
            <a:ext cx="7086600" cy="168546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8B53033-1EDD-8608-832C-E442A9436320}"/>
              </a:ext>
            </a:extLst>
          </p:cNvPr>
          <p:cNvSpPr/>
          <p:nvPr/>
        </p:nvSpPr>
        <p:spPr>
          <a:xfrm>
            <a:off x="11184603" y="4371663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6CC5B60-5D03-4E73-F088-128F5F629F0E}"/>
              </a:ext>
            </a:extLst>
          </p:cNvPr>
          <p:cNvSpPr/>
          <p:nvPr/>
        </p:nvSpPr>
        <p:spPr>
          <a:xfrm>
            <a:off x="3630385" y="3882021"/>
            <a:ext cx="729657" cy="272642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E1659D4-AED8-D3A5-CF91-68E0652BAECB}"/>
              </a:ext>
            </a:extLst>
          </p:cNvPr>
          <p:cNvSpPr/>
          <p:nvPr/>
        </p:nvSpPr>
        <p:spPr>
          <a:xfrm>
            <a:off x="10920031" y="2167643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4433C74-2D5A-DD02-3995-E27A82942729}"/>
              </a:ext>
            </a:extLst>
          </p:cNvPr>
          <p:cNvSpPr/>
          <p:nvPr/>
        </p:nvSpPr>
        <p:spPr>
          <a:xfrm>
            <a:off x="4114800" y="1943100"/>
            <a:ext cx="7641303" cy="70104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3D5DBF0-2FDD-7D04-E3D5-A71F4FB1E356}"/>
              </a:ext>
            </a:extLst>
          </p:cNvPr>
          <p:cNvSpPr/>
          <p:nvPr/>
        </p:nvSpPr>
        <p:spPr>
          <a:xfrm>
            <a:off x="3201126" y="1997531"/>
            <a:ext cx="997961" cy="61956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" name="TextBox 18">
            <a:extLst>
              <a:ext uri="{FF2B5EF4-FFF2-40B4-BE49-F238E27FC236}">
                <a16:creationId xmlns:a16="http://schemas.microsoft.com/office/drawing/2014/main" id="{FD1DF6B1-0F43-9E34-7A15-AA3461C70AAF}"/>
              </a:ext>
            </a:extLst>
          </p:cNvPr>
          <p:cNvSpPr txBox="1"/>
          <p:nvPr/>
        </p:nvSpPr>
        <p:spPr>
          <a:xfrm>
            <a:off x="12652671" y="2254355"/>
            <a:ext cx="2070047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배경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리스트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7B103B46-FB6A-4E3D-F3D7-E14F957AF7AD}"/>
              </a:ext>
            </a:extLst>
          </p:cNvPr>
          <p:cNvSpPr txBox="1"/>
          <p:nvPr/>
        </p:nvSpPr>
        <p:spPr>
          <a:xfrm>
            <a:off x="12669777" y="4438231"/>
            <a:ext cx="1739541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목록 리스트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AB31CDBF-7319-428D-08E4-89012F824387}"/>
              </a:ext>
            </a:extLst>
          </p:cNvPr>
          <p:cNvSpPr txBox="1"/>
          <p:nvPr/>
        </p:nvSpPr>
        <p:spPr>
          <a:xfrm>
            <a:off x="457200" y="4299414"/>
            <a:ext cx="3524561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왼쪽은 제품의 개수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오른쪽은 정렬 버튼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8282F13-1856-C546-6181-69ADA5A4B914}"/>
              </a:ext>
            </a:extLst>
          </p:cNvPr>
          <p:cNvSpPr txBox="1"/>
          <p:nvPr/>
        </p:nvSpPr>
        <p:spPr>
          <a:xfrm>
            <a:off x="2493965" y="2721004"/>
            <a:ext cx="1206141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전체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CCEA9C4-9399-FC38-4A9D-8770BDEAA505}"/>
              </a:ext>
            </a:extLst>
          </p:cNvPr>
          <p:cNvSpPr/>
          <p:nvPr/>
        </p:nvSpPr>
        <p:spPr>
          <a:xfrm>
            <a:off x="4364703" y="3685836"/>
            <a:ext cx="7096551" cy="167476"/>
          </a:xfrm>
          <a:prstGeom prst="roundRect">
            <a:avLst/>
          </a:prstGeom>
          <a:noFill/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E87FC27-BDDB-139F-217F-35A807C774F6}"/>
              </a:ext>
            </a:extLst>
          </p:cNvPr>
          <p:cNvSpPr/>
          <p:nvPr/>
        </p:nvSpPr>
        <p:spPr>
          <a:xfrm>
            <a:off x="11472139" y="3595651"/>
            <a:ext cx="683858" cy="324063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8AC271EE-E81F-EDFA-71DF-3C112E91E57A}"/>
              </a:ext>
            </a:extLst>
          </p:cNvPr>
          <p:cNvSpPr txBox="1"/>
          <p:nvPr/>
        </p:nvSpPr>
        <p:spPr>
          <a:xfrm>
            <a:off x="12669777" y="3607542"/>
            <a:ext cx="3217197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탭 메뉴 리스트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display:none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266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1-4</a:t>
              </a:r>
            </a:p>
          </p:txBody>
        </p:sp>
      </p:grpSp>
      <p:pic>
        <p:nvPicPr>
          <p:cNvPr id="4" name="그림 3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2E52A9BB-02D9-9BEE-9710-73D4FD5AD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31" y="3314700"/>
            <a:ext cx="9419975" cy="478207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2781D83-F53B-E79B-8BB7-2401A033F6A3}"/>
              </a:ext>
            </a:extLst>
          </p:cNvPr>
          <p:cNvSpPr/>
          <p:nvPr/>
        </p:nvSpPr>
        <p:spPr>
          <a:xfrm>
            <a:off x="3505200" y="5143500"/>
            <a:ext cx="6858000" cy="19812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AA01A41-174D-7EDB-377C-7E95C09A65B4}"/>
              </a:ext>
            </a:extLst>
          </p:cNvPr>
          <p:cNvSpPr/>
          <p:nvPr/>
        </p:nvSpPr>
        <p:spPr>
          <a:xfrm>
            <a:off x="4248538" y="5267907"/>
            <a:ext cx="1752600" cy="16764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EAD633-B0C1-A32D-7ADD-A3FCC98D5790}"/>
              </a:ext>
            </a:extLst>
          </p:cNvPr>
          <p:cNvSpPr/>
          <p:nvPr/>
        </p:nvSpPr>
        <p:spPr>
          <a:xfrm>
            <a:off x="5687007" y="4104693"/>
            <a:ext cx="2514600" cy="835727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D11BD0-F1A3-6392-3CD4-97238ECAF39C}"/>
              </a:ext>
            </a:extLst>
          </p:cNvPr>
          <p:cNvSpPr/>
          <p:nvPr/>
        </p:nvSpPr>
        <p:spPr>
          <a:xfrm>
            <a:off x="6052458" y="5277238"/>
            <a:ext cx="1752600" cy="16764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366AC6-F3A5-070D-7D24-32A1BEE5FFEC}"/>
              </a:ext>
            </a:extLst>
          </p:cNvPr>
          <p:cNvSpPr/>
          <p:nvPr/>
        </p:nvSpPr>
        <p:spPr>
          <a:xfrm>
            <a:off x="7868814" y="5286569"/>
            <a:ext cx="1752600" cy="16764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0F501FE-770C-B0D5-364C-3C855851B58D}"/>
              </a:ext>
            </a:extLst>
          </p:cNvPr>
          <p:cNvSpPr/>
          <p:nvPr/>
        </p:nvSpPr>
        <p:spPr>
          <a:xfrm>
            <a:off x="3677038" y="7020507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1F92EDF-02A9-7975-8A6A-6D355ABD2ADF}"/>
              </a:ext>
            </a:extLst>
          </p:cNvPr>
          <p:cNvSpPr/>
          <p:nvPr/>
        </p:nvSpPr>
        <p:spPr>
          <a:xfrm>
            <a:off x="4544007" y="4286146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h1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E983B8-BC09-D32E-33D6-59350754DF13}"/>
              </a:ext>
            </a:extLst>
          </p:cNvPr>
          <p:cNvSpPr/>
          <p:nvPr/>
        </p:nvSpPr>
        <p:spPr>
          <a:xfrm>
            <a:off x="8461020" y="6709716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80B343-FC76-ED55-7D8F-B84D0AA00532}"/>
              </a:ext>
            </a:extLst>
          </p:cNvPr>
          <p:cNvSpPr/>
          <p:nvPr/>
        </p:nvSpPr>
        <p:spPr>
          <a:xfrm>
            <a:off x="6666724" y="6704824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3D1DC08-4842-35DA-BC23-6B686FCE5B99}"/>
              </a:ext>
            </a:extLst>
          </p:cNvPr>
          <p:cNvSpPr/>
          <p:nvPr/>
        </p:nvSpPr>
        <p:spPr>
          <a:xfrm>
            <a:off x="4851344" y="6708013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CC50284A-7D65-1F2D-B574-B912B943B401}"/>
              </a:ext>
            </a:extLst>
          </p:cNvPr>
          <p:cNvSpPr txBox="1"/>
          <p:nvPr/>
        </p:nvSpPr>
        <p:spPr>
          <a:xfrm>
            <a:off x="11722328" y="5703093"/>
            <a:ext cx="4299388" cy="10678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리스트와 다음 페이지에서 설명할 카테고리 링크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감쌈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현재는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display:none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버튼 리스트 구현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EBF609B-E664-C1D9-ACA8-06EE6BFD7D04}"/>
              </a:ext>
            </a:extLst>
          </p:cNvPr>
          <p:cNvSpPr/>
          <p:nvPr/>
        </p:nvSpPr>
        <p:spPr>
          <a:xfrm>
            <a:off x="3919352" y="5191707"/>
            <a:ext cx="6062848" cy="187226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EBF7F6-C6D7-ABE3-AB6E-8A5AAB313F6A}"/>
              </a:ext>
            </a:extLst>
          </p:cNvPr>
          <p:cNvSpPr/>
          <p:nvPr/>
        </p:nvSpPr>
        <p:spPr>
          <a:xfrm>
            <a:off x="3598228" y="5872900"/>
            <a:ext cx="586554" cy="36412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D0A82E70-0151-1A9A-27D8-003112710C7A}"/>
              </a:ext>
            </a:extLst>
          </p:cNvPr>
          <p:cNvSpPr txBox="1"/>
          <p:nvPr/>
        </p:nvSpPr>
        <p:spPr>
          <a:xfrm>
            <a:off x="11722328" y="4282258"/>
            <a:ext cx="4299388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제목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215284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1-4</a:t>
              </a:r>
            </a:p>
          </p:txBody>
        </p:sp>
      </p:grpSp>
      <p:pic>
        <p:nvPicPr>
          <p:cNvPr id="3" name="그림 2" descr="텍스트, 스크린샷, 카메라, 미디어이(가) 표시된 사진&#10;&#10;자동 생성된 설명">
            <a:extLst>
              <a:ext uri="{FF2B5EF4-FFF2-40B4-BE49-F238E27FC236}">
                <a16:creationId xmlns:a16="http://schemas.microsoft.com/office/drawing/2014/main" id="{A96922F2-1410-086C-76F1-489EBC7E1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54" y="5600700"/>
            <a:ext cx="10806483" cy="3467210"/>
          </a:xfrm>
          <a:prstGeom prst="rect">
            <a:avLst/>
          </a:prstGeom>
        </p:spPr>
      </p:pic>
      <p:pic>
        <p:nvPicPr>
          <p:cNvPr id="19" name="그림 18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0AFF67B7-CFF3-40E3-0194-26A9D8010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55" y="1951195"/>
            <a:ext cx="6357145" cy="322722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59799C9-F9AC-2FB9-8BB8-950036596403}"/>
              </a:ext>
            </a:extLst>
          </p:cNvPr>
          <p:cNvSpPr/>
          <p:nvPr/>
        </p:nvSpPr>
        <p:spPr>
          <a:xfrm>
            <a:off x="4038600" y="6286500"/>
            <a:ext cx="5715000" cy="685800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65D335-CCF8-D99E-3BD7-21721D83649F}"/>
              </a:ext>
            </a:extLst>
          </p:cNvPr>
          <p:cNvSpPr/>
          <p:nvPr/>
        </p:nvSpPr>
        <p:spPr>
          <a:xfrm>
            <a:off x="3048000" y="6400800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h1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5020861-F05D-65E0-BD4B-3FE1F797A195}"/>
              </a:ext>
            </a:extLst>
          </p:cNvPr>
          <p:cNvSpPr/>
          <p:nvPr/>
        </p:nvSpPr>
        <p:spPr>
          <a:xfrm>
            <a:off x="8991599" y="7573805"/>
            <a:ext cx="2646287" cy="312895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5222AF9-3F20-6A93-DFD9-68EA789CBD1F}"/>
              </a:ext>
            </a:extLst>
          </p:cNvPr>
          <p:cNvSpPr/>
          <p:nvPr/>
        </p:nvSpPr>
        <p:spPr>
          <a:xfrm>
            <a:off x="2057401" y="7886701"/>
            <a:ext cx="9580485" cy="762000"/>
          </a:xfrm>
          <a:prstGeom prst="roundRect">
            <a:avLst/>
          </a:prstGeom>
          <a:noFill/>
          <a:ln w="5715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108295E-B33C-DC41-7876-BA8FD7911F11}"/>
              </a:ext>
            </a:extLst>
          </p:cNvPr>
          <p:cNvSpPr/>
          <p:nvPr/>
        </p:nvSpPr>
        <p:spPr>
          <a:xfrm>
            <a:off x="11554657" y="8039101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DEA3C84-ED18-2C38-4A3C-76329B5A7333}"/>
              </a:ext>
            </a:extLst>
          </p:cNvPr>
          <p:cNvSpPr/>
          <p:nvPr/>
        </p:nvSpPr>
        <p:spPr>
          <a:xfrm>
            <a:off x="11586176" y="7591848"/>
            <a:ext cx="666362" cy="276807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228D52A-9FAB-2C91-9B8C-3C8BF9812440}"/>
              </a:ext>
            </a:extLst>
          </p:cNvPr>
          <p:cNvSpPr/>
          <p:nvPr/>
        </p:nvSpPr>
        <p:spPr>
          <a:xfrm>
            <a:off x="457200" y="5676899"/>
            <a:ext cx="815094" cy="51547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D423DD2-5B4E-1192-F5FA-434D0605DB3A}"/>
              </a:ext>
            </a:extLst>
          </p:cNvPr>
          <p:cNvSpPr/>
          <p:nvPr/>
        </p:nvSpPr>
        <p:spPr>
          <a:xfrm>
            <a:off x="6466643" y="5891514"/>
            <a:ext cx="762000" cy="338029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ADE1490-8B6C-17D8-B397-7FA7D15698A8}"/>
              </a:ext>
            </a:extLst>
          </p:cNvPr>
          <p:cNvSpPr/>
          <p:nvPr/>
        </p:nvSpPr>
        <p:spPr>
          <a:xfrm>
            <a:off x="6172199" y="5939525"/>
            <a:ext cx="294443" cy="262889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CBA030F-822C-040A-153A-F65C12BB7168}"/>
              </a:ext>
            </a:extLst>
          </p:cNvPr>
          <p:cNvSpPr/>
          <p:nvPr/>
        </p:nvSpPr>
        <p:spPr>
          <a:xfrm>
            <a:off x="4142793" y="3210507"/>
            <a:ext cx="1311559" cy="1255004"/>
          </a:xfrm>
          <a:prstGeom prst="roundRect">
            <a:avLst/>
          </a:prstGeom>
          <a:solidFill>
            <a:srgbClr val="002DEE">
              <a:alpha val="24706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F6CEEB1E-0C30-F15F-BC84-6BB60D23EC26}"/>
              </a:ext>
            </a:extLst>
          </p:cNvPr>
          <p:cNvSpPr txBox="1"/>
          <p:nvPr/>
        </p:nvSpPr>
        <p:spPr>
          <a:xfrm>
            <a:off x="8066965" y="3576845"/>
            <a:ext cx="6715835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렌즈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교환식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카메라 버튼을 클릭하면 카테고리 링크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돌아가기 버튼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탭 메뉴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8D9BF1B-0AA3-2DB6-90B3-3AD6C42DED4F}"/>
              </a:ext>
            </a:extLst>
          </p:cNvPr>
          <p:cNvSpPr/>
          <p:nvPr/>
        </p:nvSpPr>
        <p:spPr>
          <a:xfrm>
            <a:off x="4191000" y="3210507"/>
            <a:ext cx="1219200" cy="1255004"/>
          </a:xfrm>
          <a:prstGeom prst="roundRect">
            <a:avLst/>
          </a:prstGeom>
          <a:noFill/>
          <a:ln w="28575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142ED97C-FBAA-E786-B229-CC80C13C5692}"/>
              </a:ext>
            </a:extLst>
          </p:cNvPr>
          <p:cNvSpPr txBox="1"/>
          <p:nvPr/>
        </p:nvSpPr>
        <p:spPr>
          <a:xfrm>
            <a:off x="12562519" y="6467368"/>
            <a:ext cx="3820482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제목을 버튼 리스트 제목으로 변경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5E16024D-365C-991F-A407-C751943ADFB5}"/>
              </a:ext>
            </a:extLst>
          </p:cNvPr>
          <p:cNvSpPr txBox="1"/>
          <p:nvPr/>
        </p:nvSpPr>
        <p:spPr>
          <a:xfrm>
            <a:off x="12898096" y="8105669"/>
            <a:ext cx="4495553" cy="10678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탭 메뉴는 카테고리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영역 하위에 있는 게 아니지만 설명을 위해서 여기에 표현하였음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전체보기가 기본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ACF4D2F-96B9-DCD0-FBED-4B4B06D3BBC1}"/>
              </a:ext>
            </a:extLst>
          </p:cNvPr>
          <p:cNvSpPr/>
          <p:nvPr/>
        </p:nvSpPr>
        <p:spPr>
          <a:xfrm>
            <a:off x="1295400" y="5494212"/>
            <a:ext cx="11125200" cy="282427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D11642AD-D8D5-2119-0CC9-37EB1116FF89}"/>
              </a:ext>
            </a:extLst>
          </p:cNvPr>
          <p:cNvSpPr txBox="1"/>
          <p:nvPr/>
        </p:nvSpPr>
        <p:spPr>
          <a:xfrm>
            <a:off x="12562517" y="7544592"/>
            <a:ext cx="1915483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링크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1" name="TextBox 18">
            <a:extLst>
              <a:ext uri="{FF2B5EF4-FFF2-40B4-BE49-F238E27FC236}">
                <a16:creationId xmlns:a16="http://schemas.microsoft.com/office/drawing/2014/main" id="{3987D0C2-6648-D0D8-46BE-7281882A6547}"/>
              </a:ext>
            </a:extLst>
          </p:cNvPr>
          <p:cNvSpPr txBox="1"/>
          <p:nvPr/>
        </p:nvSpPr>
        <p:spPr>
          <a:xfrm>
            <a:off x="12547946" y="5939525"/>
            <a:ext cx="1915483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돌아가기 버튼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421079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1-4</a:t>
              </a:r>
            </a:p>
          </p:txBody>
        </p:sp>
      </p:grpSp>
      <p:pic>
        <p:nvPicPr>
          <p:cNvPr id="2" name="그림 1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56FFCE6A-5322-0484-5CEF-8636389B6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55" y="1951195"/>
            <a:ext cx="6357145" cy="322722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025B4D0-C5AE-F298-805C-3B95881DDF23}"/>
              </a:ext>
            </a:extLst>
          </p:cNvPr>
          <p:cNvSpPr/>
          <p:nvPr/>
        </p:nvSpPr>
        <p:spPr>
          <a:xfrm>
            <a:off x="5366048" y="3202696"/>
            <a:ext cx="1311559" cy="1255004"/>
          </a:xfrm>
          <a:prstGeom prst="roundRect">
            <a:avLst/>
          </a:prstGeom>
          <a:solidFill>
            <a:srgbClr val="002DEE">
              <a:alpha val="24706"/>
            </a:srgbClr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C99B6F-2C04-324A-DA8A-4F5A47A32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454" y="5963559"/>
            <a:ext cx="9645271" cy="338141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33B3DE-E923-41EB-7D86-15357280191F}"/>
              </a:ext>
            </a:extLst>
          </p:cNvPr>
          <p:cNvSpPr/>
          <p:nvPr/>
        </p:nvSpPr>
        <p:spPr>
          <a:xfrm>
            <a:off x="3962400" y="6776348"/>
            <a:ext cx="4038600" cy="685800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627DDBC-AADA-D608-08AC-56F36AC4700D}"/>
              </a:ext>
            </a:extLst>
          </p:cNvPr>
          <p:cNvSpPr/>
          <p:nvPr/>
        </p:nvSpPr>
        <p:spPr>
          <a:xfrm>
            <a:off x="2895600" y="6890648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h1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8F62A5A-0609-4136-5286-EC2A6FD9A852}"/>
              </a:ext>
            </a:extLst>
          </p:cNvPr>
          <p:cNvSpPr/>
          <p:nvPr/>
        </p:nvSpPr>
        <p:spPr>
          <a:xfrm>
            <a:off x="8153399" y="8063653"/>
            <a:ext cx="2646287" cy="312895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26C6471-BC57-B5AB-E9BA-C89111A0444C}"/>
              </a:ext>
            </a:extLst>
          </p:cNvPr>
          <p:cNvSpPr/>
          <p:nvPr/>
        </p:nvSpPr>
        <p:spPr>
          <a:xfrm>
            <a:off x="10747976" y="8081696"/>
            <a:ext cx="666362" cy="276807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268C7B-3A63-D5D6-3898-CE3D93786CC7}"/>
              </a:ext>
            </a:extLst>
          </p:cNvPr>
          <p:cNvSpPr/>
          <p:nvPr/>
        </p:nvSpPr>
        <p:spPr>
          <a:xfrm>
            <a:off x="5628443" y="6381362"/>
            <a:ext cx="762000" cy="338029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246E4C-5E55-69C5-315A-ECE89DB10F32}"/>
              </a:ext>
            </a:extLst>
          </p:cNvPr>
          <p:cNvSpPr/>
          <p:nvPr/>
        </p:nvSpPr>
        <p:spPr>
          <a:xfrm>
            <a:off x="5333999" y="6429373"/>
            <a:ext cx="294443" cy="262889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A135A18F-846C-3276-F4D4-6D48A91C1922}"/>
              </a:ext>
            </a:extLst>
          </p:cNvPr>
          <p:cNvSpPr txBox="1"/>
          <p:nvPr/>
        </p:nvSpPr>
        <p:spPr>
          <a:xfrm>
            <a:off x="11648118" y="6942613"/>
            <a:ext cx="3820482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제목을 버튼 리스트 제목으로 변경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8AC55F3C-53EF-EED8-4786-78D1B45437A8}"/>
              </a:ext>
            </a:extLst>
          </p:cNvPr>
          <p:cNvSpPr txBox="1"/>
          <p:nvPr/>
        </p:nvSpPr>
        <p:spPr>
          <a:xfrm>
            <a:off x="11648116" y="8019837"/>
            <a:ext cx="1915483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링크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02D13940-473D-0BB9-92C4-DB32BA1B5B84}"/>
              </a:ext>
            </a:extLst>
          </p:cNvPr>
          <p:cNvSpPr txBox="1"/>
          <p:nvPr/>
        </p:nvSpPr>
        <p:spPr>
          <a:xfrm>
            <a:off x="11633545" y="6414770"/>
            <a:ext cx="1915483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돌아가기 버튼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1AEEAB9B-8FB6-0467-7065-36A7B7E60730}"/>
              </a:ext>
            </a:extLst>
          </p:cNvPr>
          <p:cNvSpPr txBox="1"/>
          <p:nvPr/>
        </p:nvSpPr>
        <p:spPr>
          <a:xfrm>
            <a:off x="8066965" y="3576845"/>
            <a:ext cx="5725235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컴팩트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카메라 버튼을 클릭하면 카테고리 링크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돌아가기 버튼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컴팩트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카메라는 하위 목록이 없어 탭 메뉴가 활성화 되지 않음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528006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1-4</a:t>
              </a:r>
            </a:p>
          </p:txBody>
        </p:sp>
      </p:grpSp>
      <p:pic>
        <p:nvPicPr>
          <p:cNvPr id="5" name="그림 4" descr="폰트, 로고, 그래픽, 화이트이(가) 표시된 사진&#10;&#10;자동 생성된 설명">
            <a:extLst>
              <a:ext uri="{FF2B5EF4-FFF2-40B4-BE49-F238E27FC236}">
                <a16:creationId xmlns:a16="http://schemas.microsoft.com/office/drawing/2014/main" id="{834A7924-BAB0-6B2F-9C3E-BA659495B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619552"/>
            <a:ext cx="1609950" cy="990738"/>
          </a:xfrm>
          <a:prstGeom prst="rect">
            <a:avLst/>
          </a:prstGeom>
        </p:spPr>
      </p:pic>
      <p:pic>
        <p:nvPicPr>
          <p:cNvPr id="7" name="그림 6" descr="텍스트, 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7D263D86-600C-48D9-3453-1537E3D84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676710"/>
            <a:ext cx="4124901" cy="93358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2C4B29A-D3FB-FCDA-5B64-777A23CB0F74}"/>
              </a:ext>
            </a:extLst>
          </p:cNvPr>
          <p:cNvSpPr/>
          <p:nvPr/>
        </p:nvSpPr>
        <p:spPr>
          <a:xfrm>
            <a:off x="1143000" y="4533686"/>
            <a:ext cx="12039600" cy="121941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0C4B770-3B18-7F58-DCC1-00B01D13984E}"/>
              </a:ext>
            </a:extLst>
          </p:cNvPr>
          <p:cNvSpPr/>
          <p:nvPr/>
        </p:nvSpPr>
        <p:spPr>
          <a:xfrm>
            <a:off x="13030200" y="4914792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BDA444-B11F-F38E-BBD5-0B8752FBDC78}"/>
              </a:ext>
            </a:extLst>
          </p:cNvPr>
          <p:cNvSpPr/>
          <p:nvPr/>
        </p:nvSpPr>
        <p:spPr>
          <a:xfrm>
            <a:off x="9097296" y="4838700"/>
            <a:ext cx="838200" cy="6096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874BDB-6976-9236-CDB9-93EE902F2839}"/>
              </a:ext>
            </a:extLst>
          </p:cNvPr>
          <p:cNvSpPr/>
          <p:nvPr/>
        </p:nvSpPr>
        <p:spPr>
          <a:xfrm>
            <a:off x="9234843" y="5371992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E12E974-3EA3-EE12-A4F4-0245DF534582}"/>
              </a:ext>
            </a:extLst>
          </p:cNvPr>
          <p:cNvSpPr/>
          <p:nvPr/>
        </p:nvSpPr>
        <p:spPr>
          <a:xfrm>
            <a:off x="10154264" y="4838700"/>
            <a:ext cx="1143000" cy="6096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67A180A-2B68-7243-471F-9BE760270794}"/>
              </a:ext>
            </a:extLst>
          </p:cNvPr>
          <p:cNvSpPr/>
          <p:nvPr/>
        </p:nvSpPr>
        <p:spPr>
          <a:xfrm>
            <a:off x="11566289" y="4838592"/>
            <a:ext cx="1143000" cy="6096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1077647-1C09-A0BC-626A-9B575AD072C5}"/>
              </a:ext>
            </a:extLst>
          </p:cNvPr>
          <p:cNvSpPr/>
          <p:nvPr/>
        </p:nvSpPr>
        <p:spPr>
          <a:xfrm>
            <a:off x="10441670" y="5368032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E0EBFF6-006A-D858-73C9-A91FB48F586D}"/>
              </a:ext>
            </a:extLst>
          </p:cNvPr>
          <p:cNvSpPr/>
          <p:nvPr/>
        </p:nvSpPr>
        <p:spPr>
          <a:xfrm>
            <a:off x="11853695" y="5375515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9D05E77-6554-D534-F327-B7E083079F85}"/>
              </a:ext>
            </a:extLst>
          </p:cNvPr>
          <p:cNvSpPr/>
          <p:nvPr/>
        </p:nvSpPr>
        <p:spPr>
          <a:xfrm>
            <a:off x="8963145" y="4674157"/>
            <a:ext cx="3924755" cy="1219413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D979D7D-6715-8131-5058-14AB15CB6B75}"/>
              </a:ext>
            </a:extLst>
          </p:cNvPr>
          <p:cNvSpPr/>
          <p:nvPr/>
        </p:nvSpPr>
        <p:spPr>
          <a:xfrm>
            <a:off x="8452785" y="5097951"/>
            <a:ext cx="586554" cy="36412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9CCA866-4BD6-4841-3EA6-1ED504E0B80E}"/>
              </a:ext>
            </a:extLst>
          </p:cNvPr>
          <p:cNvSpPr/>
          <p:nvPr/>
        </p:nvSpPr>
        <p:spPr>
          <a:xfrm>
            <a:off x="1371600" y="4789702"/>
            <a:ext cx="1295400" cy="707379"/>
          </a:xfrm>
          <a:prstGeom prst="roundRect">
            <a:avLst/>
          </a:prstGeom>
          <a:noFill/>
          <a:ln w="38100">
            <a:solidFill>
              <a:srgbClr val="1D48F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27E4D5C-64B7-7A46-0719-826EDD6CBCCF}"/>
              </a:ext>
            </a:extLst>
          </p:cNvPr>
          <p:cNvSpPr/>
          <p:nvPr/>
        </p:nvSpPr>
        <p:spPr>
          <a:xfrm>
            <a:off x="2592400" y="4981359"/>
            <a:ext cx="683858" cy="324063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1D48F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11A7F70-C797-449C-0AC9-8D1C61B2BBEC}"/>
              </a:ext>
            </a:extLst>
          </p:cNvPr>
          <p:cNvSpPr/>
          <p:nvPr/>
        </p:nvSpPr>
        <p:spPr>
          <a:xfrm>
            <a:off x="1580264" y="5351963"/>
            <a:ext cx="484016" cy="324063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0F0959-2AF4-8F7E-0267-54913FAB04D9}"/>
              </a:ext>
            </a:extLst>
          </p:cNvPr>
          <p:cNvSpPr/>
          <p:nvPr/>
        </p:nvSpPr>
        <p:spPr>
          <a:xfrm>
            <a:off x="1541949" y="4914792"/>
            <a:ext cx="679543" cy="460723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1967C1D-21E6-5B55-E6E8-3F9908C46C1D}"/>
              </a:ext>
            </a:extLst>
          </p:cNvPr>
          <p:cNvSpPr/>
          <p:nvPr/>
        </p:nvSpPr>
        <p:spPr>
          <a:xfrm>
            <a:off x="2269300" y="4907309"/>
            <a:ext cx="228600" cy="460723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F223EB2-F71A-638E-F1D9-CDC6D2A2E769}"/>
              </a:ext>
            </a:extLst>
          </p:cNvPr>
          <p:cNvSpPr/>
          <p:nvPr/>
        </p:nvSpPr>
        <p:spPr>
          <a:xfrm>
            <a:off x="2286000" y="5351963"/>
            <a:ext cx="480925" cy="324063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FE3C1397-39BD-8E0C-BC99-41C1C49AD6C1}"/>
              </a:ext>
            </a:extLst>
          </p:cNvPr>
          <p:cNvSpPr txBox="1"/>
          <p:nvPr/>
        </p:nvSpPr>
        <p:spPr>
          <a:xfrm>
            <a:off x="1491454" y="6113100"/>
            <a:ext cx="2286000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개수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count</a:t>
            </a: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감싸는 형태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8F773BC5-7FBD-79BD-26E9-A2B967D6952F}"/>
              </a:ext>
            </a:extLst>
          </p:cNvPr>
          <p:cNvSpPr txBox="1"/>
          <p:nvPr/>
        </p:nvSpPr>
        <p:spPr>
          <a:xfrm>
            <a:off x="9866856" y="6055452"/>
            <a:ext cx="339194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정렬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최신순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높은 가격순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낮은 가격순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최신순이 기본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643866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1-4</a:t>
              </a:r>
            </a:p>
          </p:txBody>
        </p:sp>
      </p:grpSp>
      <p:pic>
        <p:nvPicPr>
          <p:cNvPr id="3" name="그림 2" descr="전자제품, 카메라 및 광학, 렌즈, 광학 기기이(가) 표시된 사진&#10;&#10;자동 생성된 설명">
            <a:extLst>
              <a:ext uri="{FF2B5EF4-FFF2-40B4-BE49-F238E27FC236}">
                <a16:creationId xmlns:a16="http://schemas.microsoft.com/office/drawing/2014/main" id="{08404D1E-34EC-58F3-0284-52F90638FB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01521"/>
            <a:ext cx="11755140" cy="768369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98B60D-142E-935B-1342-B599330CD170}"/>
              </a:ext>
            </a:extLst>
          </p:cNvPr>
          <p:cNvSpPr/>
          <p:nvPr/>
        </p:nvSpPr>
        <p:spPr>
          <a:xfrm>
            <a:off x="2971800" y="2063450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CB7BE40-B0AB-6F6A-96FD-2E213A43518F}"/>
              </a:ext>
            </a:extLst>
          </p:cNvPr>
          <p:cNvSpPr/>
          <p:nvPr/>
        </p:nvSpPr>
        <p:spPr>
          <a:xfrm>
            <a:off x="2572991" y="2111690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E2F9D2-E531-14BC-4512-300059F466D7}"/>
              </a:ext>
            </a:extLst>
          </p:cNvPr>
          <p:cNvSpPr/>
          <p:nvPr/>
        </p:nvSpPr>
        <p:spPr>
          <a:xfrm>
            <a:off x="2057400" y="1977099"/>
            <a:ext cx="13563600" cy="789682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F2AE10F-4F53-3246-6C2E-9C5B2F88B6E2}"/>
              </a:ext>
            </a:extLst>
          </p:cNvPr>
          <p:cNvSpPr/>
          <p:nvPr/>
        </p:nvSpPr>
        <p:spPr>
          <a:xfrm>
            <a:off x="14687780" y="1714500"/>
            <a:ext cx="1771420" cy="69790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B1FC8A3-0ADE-0775-5F42-C9A4527F393D}"/>
              </a:ext>
            </a:extLst>
          </p:cNvPr>
          <p:cNvSpPr/>
          <p:nvPr/>
        </p:nvSpPr>
        <p:spPr>
          <a:xfrm>
            <a:off x="3152890" y="2558721"/>
            <a:ext cx="2409710" cy="2123763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2B78CB1-08DF-6F3F-DF1E-B833E9572C10}"/>
              </a:ext>
            </a:extLst>
          </p:cNvPr>
          <p:cNvSpPr/>
          <p:nvPr/>
        </p:nvSpPr>
        <p:spPr>
          <a:xfrm>
            <a:off x="5195449" y="2558721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32C4D9-D75C-FF08-3F34-E8F2A4849D6D}"/>
              </a:ext>
            </a:extLst>
          </p:cNvPr>
          <p:cNvSpPr/>
          <p:nvPr/>
        </p:nvSpPr>
        <p:spPr>
          <a:xfrm>
            <a:off x="5867400" y="2062314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8D6291-219C-4324-9731-1E1B7C6A6952}"/>
              </a:ext>
            </a:extLst>
          </p:cNvPr>
          <p:cNvSpPr/>
          <p:nvPr/>
        </p:nvSpPr>
        <p:spPr>
          <a:xfrm>
            <a:off x="6954434" y="2004447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7E6BD0D-54EC-6312-882C-BE9F1AE07AF1}"/>
              </a:ext>
            </a:extLst>
          </p:cNvPr>
          <p:cNvSpPr/>
          <p:nvPr/>
        </p:nvSpPr>
        <p:spPr>
          <a:xfrm>
            <a:off x="8820266" y="2062314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B5A943A-E3D6-8028-1967-3FD210580E03}"/>
              </a:ext>
            </a:extLst>
          </p:cNvPr>
          <p:cNvSpPr/>
          <p:nvPr/>
        </p:nvSpPr>
        <p:spPr>
          <a:xfrm>
            <a:off x="9938431" y="1973613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4078309-4433-85B5-0248-C3D66CBAAB95}"/>
              </a:ext>
            </a:extLst>
          </p:cNvPr>
          <p:cNvSpPr/>
          <p:nvPr/>
        </p:nvSpPr>
        <p:spPr>
          <a:xfrm>
            <a:off x="11715866" y="2062314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9F2AAEB-100D-49EF-1745-9828C2F7193B}"/>
              </a:ext>
            </a:extLst>
          </p:cNvPr>
          <p:cNvSpPr/>
          <p:nvPr/>
        </p:nvSpPr>
        <p:spPr>
          <a:xfrm>
            <a:off x="12819001" y="1985636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9711FDD-35CE-7826-B7AE-BA4D2A5A0167}"/>
              </a:ext>
            </a:extLst>
          </p:cNvPr>
          <p:cNvSpPr/>
          <p:nvPr/>
        </p:nvSpPr>
        <p:spPr>
          <a:xfrm>
            <a:off x="2971800" y="5967176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F3811E9-C6E1-7B77-DDC0-8DE65CDCFB22}"/>
              </a:ext>
            </a:extLst>
          </p:cNvPr>
          <p:cNvSpPr/>
          <p:nvPr/>
        </p:nvSpPr>
        <p:spPr>
          <a:xfrm>
            <a:off x="2596522" y="6068839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04BE984-F935-A8D5-C25F-6CCE9F334BC7}"/>
              </a:ext>
            </a:extLst>
          </p:cNvPr>
          <p:cNvSpPr/>
          <p:nvPr/>
        </p:nvSpPr>
        <p:spPr>
          <a:xfrm>
            <a:off x="5867400" y="5948514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8287986-60CB-56E3-FF04-E389C226E556}"/>
              </a:ext>
            </a:extLst>
          </p:cNvPr>
          <p:cNvSpPr/>
          <p:nvPr/>
        </p:nvSpPr>
        <p:spPr>
          <a:xfrm>
            <a:off x="8306812" y="6034807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BF4C1EDC-A30E-DB6E-1031-2295E27155EC}"/>
              </a:ext>
            </a:extLst>
          </p:cNvPr>
          <p:cNvSpPr txBox="1"/>
          <p:nvPr/>
        </p:nvSpPr>
        <p:spPr>
          <a:xfrm>
            <a:off x="15920078" y="2603880"/>
            <a:ext cx="1739541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목록 리스트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E94CF66F-11D2-F645-DC68-631EE2ABA8E1}"/>
              </a:ext>
            </a:extLst>
          </p:cNvPr>
          <p:cNvSpPr txBox="1"/>
          <p:nvPr/>
        </p:nvSpPr>
        <p:spPr>
          <a:xfrm>
            <a:off x="295756" y="2738295"/>
            <a:ext cx="2447330" cy="1439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이미지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글자 어디를 클릭해도 상세 페이지로 가는 링크가 적용 되도록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대신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태그를 사용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703367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1-4</a:t>
              </a:r>
            </a:p>
          </p:txBody>
        </p:sp>
      </p:grpSp>
      <p:pic>
        <p:nvPicPr>
          <p:cNvPr id="3" name="그림 2" descr="카메라 및 광학, 카메라, 광학 기기, 텍스트이(가) 표시된 사진&#10;&#10;자동 생성된 설명">
            <a:extLst>
              <a:ext uri="{FF2B5EF4-FFF2-40B4-BE49-F238E27FC236}">
                <a16:creationId xmlns:a16="http://schemas.microsoft.com/office/drawing/2014/main" id="{B5129C50-28C9-935A-2E06-4CE49A749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57500"/>
            <a:ext cx="4578702" cy="6134100"/>
          </a:xfrm>
          <a:prstGeom prst="rect">
            <a:avLst/>
          </a:prstGeom>
        </p:spPr>
      </p:pic>
      <p:pic>
        <p:nvPicPr>
          <p:cNvPr id="5" name="그림 4" descr="카메라 및 광학, 광학 기기, 카메라이(가) 표시된 사진&#10;&#10;자동 생성된 설명">
            <a:extLst>
              <a:ext uri="{FF2B5EF4-FFF2-40B4-BE49-F238E27FC236}">
                <a16:creationId xmlns:a16="http://schemas.microsoft.com/office/drawing/2014/main" id="{5D610438-2AD3-E84F-F4E3-2679A972B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0" y="2876424"/>
            <a:ext cx="4724400" cy="623420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BE05FD3-D071-2A87-A86C-EA7AA142F09A}"/>
              </a:ext>
            </a:extLst>
          </p:cNvPr>
          <p:cNvSpPr/>
          <p:nvPr/>
        </p:nvSpPr>
        <p:spPr>
          <a:xfrm>
            <a:off x="1371600" y="2857500"/>
            <a:ext cx="5181600" cy="61341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CDF1CE-1E24-EC29-E2D1-6AEE03341B1D}"/>
              </a:ext>
            </a:extLst>
          </p:cNvPr>
          <p:cNvSpPr/>
          <p:nvPr/>
        </p:nvSpPr>
        <p:spPr>
          <a:xfrm>
            <a:off x="1140439" y="2617517"/>
            <a:ext cx="688362" cy="728809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5F7C360-93EB-FB7B-AAA9-514C032B74AE}"/>
              </a:ext>
            </a:extLst>
          </p:cNvPr>
          <p:cNvSpPr/>
          <p:nvPr/>
        </p:nvSpPr>
        <p:spPr>
          <a:xfrm>
            <a:off x="2242461" y="3352771"/>
            <a:ext cx="3320139" cy="308612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08F080C-1B02-6B08-F56B-20F9BEB2F7A9}"/>
              </a:ext>
            </a:extLst>
          </p:cNvPr>
          <p:cNvSpPr/>
          <p:nvPr/>
        </p:nvSpPr>
        <p:spPr>
          <a:xfrm>
            <a:off x="3557611" y="3105106"/>
            <a:ext cx="809577" cy="49532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F523203-2287-77FB-F583-3B094841B13C}"/>
              </a:ext>
            </a:extLst>
          </p:cNvPr>
          <p:cNvSpPr/>
          <p:nvPr/>
        </p:nvSpPr>
        <p:spPr>
          <a:xfrm>
            <a:off x="1828801" y="6969692"/>
            <a:ext cx="762000" cy="383608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CE28A4A-1127-4739-757E-85CEE930B91A}"/>
              </a:ext>
            </a:extLst>
          </p:cNvPr>
          <p:cNvSpPr/>
          <p:nvPr/>
        </p:nvSpPr>
        <p:spPr>
          <a:xfrm>
            <a:off x="2656116" y="7020507"/>
            <a:ext cx="480989" cy="26672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3090DB9-DB9F-72EF-297F-8D3B64A79EF4}"/>
              </a:ext>
            </a:extLst>
          </p:cNvPr>
          <p:cNvSpPr/>
          <p:nvPr/>
        </p:nvSpPr>
        <p:spPr>
          <a:xfrm>
            <a:off x="1981200" y="7425340"/>
            <a:ext cx="838199" cy="207375"/>
          </a:xfrm>
          <a:prstGeom prst="roundRect">
            <a:avLst/>
          </a:prstGeom>
          <a:noFill/>
          <a:ln w="28575">
            <a:solidFill>
              <a:srgbClr val="1D48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34C1974-DFEA-A5D3-D1C0-D57861332245}"/>
              </a:ext>
            </a:extLst>
          </p:cNvPr>
          <p:cNvSpPr/>
          <p:nvPr/>
        </p:nvSpPr>
        <p:spPr>
          <a:xfrm>
            <a:off x="2895600" y="7391372"/>
            <a:ext cx="480989" cy="2413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D48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h3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C01C210-E544-E89B-F264-0492484C0444}"/>
              </a:ext>
            </a:extLst>
          </p:cNvPr>
          <p:cNvSpPr/>
          <p:nvPr/>
        </p:nvSpPr>
        <p:spPr>
          <a:xfrm>
            <a:off x="1981200" y="7676763"/>
            <a:ext cx="609601" cy="207330"/>
          </a:xfrm>
          <a:prstGeom prst="round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DD4A95C-63C7-B748-051A-C0A6630ACEC0}"/>
              </a:ext>
            </a:extLst>
          </p:cNvPr>
          <p:cNvSpPr/>
          <p:nvPr/>
        </p:nvSpPr>
        <p:spPr>
          <a:xfrm>
            <a:off x="2643211" y="7658100"/>
            <a:ext cx="252389" cy="2413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D69312F-54AD-D903-E9AB-A5EBC1089DA7}"/>
              </a:ext>
            </a:extLst>
          </p:cNvPr>
          <p:cNvSpPr/>
          <p:nvPr/>
        </p:nvSpPr>
        <p:spPr>
          <a:xfrm>
            <a:off x="1981200" y="8182169"/>
            <a:ext cx="914400" cy="207330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879B5AF-900E-D73D-6E2C-CA623E29A258}"/>
              </a:ext>
            </a:extLst>
          </p:cNvPr>
          <p:cNvSpPr/>
          <p:nvPr/>
        </p:nvSpPr>
        <p:spPr>
          <a:xfrm>
            <a:off x="2962469" y="8152624"/>
            <a:ext cx="595142" cy="2413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pic>
        <p:nvPicPr>
          <p:cNvPr id="34" name="그림 33" descr="카메라 및 광학, 카메라, 광학 기기, 텍스트이(가) 표시된 사진&#10;&#10;자동 생성된 설명">
            <a:extLst>
              <a:ext uri="{FF2B5EF4-FFF2-40B4-BE49-F238E27FC236}">
                <a16:creationId xmlns:a16="http://schemas.microsoft.com/office/drawing/2014/main" id="{8F2E02C0-023C-2D62-D6BA-98097974F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02" y="2913756"/>
            <a:ext cx="4694298" cy="6288965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21C04AD-440E-C240-400D-0AF0B23B3D53}"/>
              </a:ext>
            </a:extLst>
          </p:cNvPr>
          <p:cNvSpPr/>
          <p:nvPr/>
        </p:nvSpPr>
        <p:spPr>
          <a:xfrm>
            <a:off x="8281562" y="4152900"/>
            <a:ext cx="3224638" cy="259080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E11BB1F-FCCB-5633-8EF7-82264ACED31E}"/>
              </a:ext>
            </a:extLst>
          </p:cNvPr>
          <p:cNvSpPr/>
          <p:nvPr/>
        </p:nvSpPr>
        <p:spPr>
          <a:xfrm>
            <a:off x="13018081" y="4152900"/>
            <a:ext cx="3224638" cy="259080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804EBD8-D3F0-BF29-347C-CAF5EC48E634}"/>
              </a:ext>
            </a:extLst>
          </p:cNvPr>
          <p:cNvSpPr/>
          <p:nvPr/>
        </p:nvSpPr>
        <p:spPr>
          <a:xfrm>
            <a:off x="7672839" y="7131044"/>
            <a:ext cx="608723" cy="38100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87FD455-194E-A152-8E1A-F66273B8F393}"/>
              </a:ext>
            </a:extLst>
          </p:cNvPr>
          <p:cNvSpPr/>
          <p:nvPr/>
        </p:nvSpPr>
        <p:spPr>
          <a:xfrm>
            <a:off x="12534124" y="7128589"/>
            <a:ext cx="608723" cy="38100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08867EB0-2444-505B-3DB5-5A6B28EEC77D}"/>
              </a:ext>
            </a:extLst>
          </p:cNvPr>
          <p:cNvSpPr txBox="1"/>
          <p:nvPr/>
        </p:nvSpPr>
        <p:spPr>
          <a:xfrm>
            <a:off x="9791700" y="2327048"/>
            <a:ext cx="4953000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원형에 마우스 오버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색상에 맞는 이미지 변화 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450850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4">
            <a:extLst>
              <a:ext uri="{FF2B5EF4-FFF2-40B4-BE49-F238E27FC236}">
                <a16:creationId xmlns:a16="http://schemas.microsoft.com/office/drawing/2014/main" id="{1FE2E9D8-A6D5-0AF3-B755-91F87AC6E237}"/>
              </a:ext>
            </a:extLst>
          </p:cNvPr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92B14620-7832-6EEC-9B20-36C286EE570D}"/>
              </a:ext>
            </a:extLst>
          </p:cNvPr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9" name="Freeform 26">
              <a:extLst>
                <a:ext uri="{FF2B5EF4-FFF2-40B4-BE49-F238E27FC236}">
                  <a16:creationId xmlns:a16="http://schemas.microsoft.com/office/drawing/2014/main" id="{44CEFB21-F044-7D0F-1C55-41D579B27746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8DE0FEC3-C90A-CB90-8508-5B2696D76396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1-5</a:t>
              </a:r>
            </a:p>
          </p:txBody>
        </p:sp>
      </p:grpSp>
      <p:pic>
        <p:nvPicPr>
          <p:cNvPr id="5" name="그림 4" descr="텍스트, 전자제품, 스크린샷, 웹사이트이(가) 표시된 사진&#10;&#10;자동 생성된 설명">
            <a:extLst>
              <a:ext uri="{FF2B5EF4-FFF2-40B4-BE49-F238E27FC236}">
                <a16:creationId xmlns:a16="http://schemas.microsoft.com/office/drawing/2014/main" id="{1499F469-02FB-27D7-0DBA-68258C6F3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7" r="986"/>
          <a:stretch/>
        </p:blipFill>
        <p:spPr>
          <a:xfrm>
            <a:off x="4735020" y="2368444"/>
            <a:ext cx="3862324" cy="7000992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DD8EC7E-C155-B80B-4618-358920490B6D}"/>
              </a:ext>
            </a:extLst>
          </p:cNvPr>
          <p:cNvSpPr/>
          <p:nvPr/>
        </p:nvSpPr>
        <p:spPr>
          <a:xfrm>
            <a:off x="4495274" y="2095500"/>
            <a:ext cx="4341816" cy="7696200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E26D1CF-865D-3E58-B50E-A52AD36F610B}"/>
              </a:ext>
            </a:extLst>
          </p:cNvPr>
          <p:cNvSpPr/>
          <p:nvPr/>
        </p:nvSpPr>
        <p:spPr>
          <a:xfrm>
            <a:off x="4735020" y="2368444"/>
            <a:ext cx="3862324" cy="1948752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F372686-45E6-5012-970B-8B018AC0F9F6}"/>
              </a:ext>
            </a:extLst>
          </p:cNvPr>
          <p:cNvSpPr/>
          <p:nvPr/>
        </p:nvSpPr>
        <p:spPr>
          <a:xfrm>
            <a:off x="4735020" y="4477522"/>
            <a:ext cx="3862324" cy="1121762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74BFC4-12EA-0F67-8EB1-869233408A7A}"/>
              </a:ext>
            </a:extLst>
          </p:cNvPr>
          <p:cNvSpPr/>
          <p:nvPr/>
        </p:nvSpPr>
        <p:spPr>
          <a:xfrm>
            <a:off x="4735020" y="5926737"/>
            <a:ext cx="3862324" cy="112176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5C23005-B0B8-BC8A-F535-F96973A61177}"/>
              </a:ext>
            </a:extLst>
          </p:cNvPr>
          <p:cNvSpPr/>
          <p:nvPr/>
        </p:nvSpPr>
        <p:spPr>
          <a:xfrm>
            <a:off x="4735020" y="7199127"/>
            <a:ext cx="3862324" cy="30657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1356BB6-CF17-21E9-76AB-2A739D110C14}"/>
              </a:ext>
            </a:extLst>
          </p:cNvPr>
          <p:cNvSpPr/>
          <p:nvPr/>
        </p:nvSpPr>
        <p:spPr>
          <a:xfrm>
            <a:off x="4735020" y="7597403"/>
            <a:ext cx="3862324" cy="1896455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040ACC-BC97-DB01-B9D4-9AF783DCF822}"/>
              </a:ext>
            </a:extLst>
          </p:cNvPr>
          <p:cNvSpPr/>
          <p:nvPr/>
        </p:nvSpPr>
        <p:spPr>
          <a:xfrm>
            <a:off x="11676988" y="3924300"/>
            <a:ext cx="386781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294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상세 페이지를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전체를 감싸고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>
              <a:lnSpc>
                <a:spcPts val="294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그 안의 콘텐츠들을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342900" lvl="0" indent="-342900">
              <a:lnSpc>
                <a:spcPts val="2940"/>
              </a:lnSpc>
              <a:buAutoNum type="arabicParenR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상품이미지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구매관련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342900" lvl="0" indent="-342900">
              <a:lnSpc>
                <a:spcPts val="2940"/>
              </a:lnSpc>
              <a:buAutoNum type="arabicParenR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추천제품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342900" lvl="0" indent="-342900">
              <a:lnSpc>
                <a:spcPts val="2940"/>
              </a:lnSpc>
              <a:buAutoNum type="arabicParenR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기획전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342900" lvl="0" indent="-342900">
              <a:lnSpc>
                <a:spcPts val="2940"/>
              </a:lnSpc>
              <a:buAutoNum type="arabicParenR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기타 소니 링크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</a:p>
          <a:p>
            <a:pPr marL="342900" lvl="0" indent="-342900">
              <a:lnSpc>
                <a:spcPts val="2940"/>
              </a:lnSpc>
              <a:buAutoNum type="arabicParenR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상세 정보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>
              <a:lnSpc>
                <a:spcPts val="294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구역을 나눔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DD4FB5B-72AA-EE92-C4B3-AF1D33E3065D}"/>
              </a:ext>
            </a:extLst>
          </p:cNvPr>
          <p:cNvSpPr/>
          <p:nvPr/>
        </p:nvSpPr>
        <p:spPr>
          <a:xfrm>
            <a:off x="3124200" y="3993525"/>
            <a:ext cx="1027382" cy="540375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2CF8797-9CE7-5186-E632-B79D6BBDBB22}"/>
              </a:ext>
            </a:extLst>
          </p:cNvPr>
          <p:cNvSpPr/>
          <p:nvPr/>
        </p:nvSpPr>
        <p:spPr>
          <a:xfrm>
            <a:off x="9114965" y="3052385"/>
            <a:ext cx="827817" cy="490915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7D682BB-CF4E-A70A-AA60-12F6E7BA47FC}"/>
              </a:ext>
            </a:extLst>
          </p:cNvPr>
          <p:cNvSpPr/>
          <p:nvPr/>
        </p:nvSpPr>
        <p:spPr>
          <a:xfrm>
            <a:off x="9104582" y="4804985"/>
            <a:ext cx="827817" cy="490915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915EF4B-58EF-4107-8530-831E8660A2F9}"/>
              </a:ext>
            </a:extLst>
          </p:cNvPr>
          <p:cNvSpPr/>
          <p:nvPr/>
        </p:nvSpPr>
        <p:spPr>
          <a:xfrm>
            <a:off x="9104582" y="6252785"/>
            <a:ext cx="827817" cy="490915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CA37E54-F6B0-E9C2-9BD0-B6FDC650E14D}"/>
              </a:ext>
            </a:extLst>
          </p:cNvPr>
          <p:cNvSpPr/>
          <p:nvPr/>
        </p:nvSpPr>
        <p:spPr>
          <a:xfrm>
            <a:off x="9104582" y="7090985"/>
            <a:ext cx="827817" cy="490915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76558E1-37C1-6B5F-989C-30C163B6BEB2}"/>
              </a:ext>
            </a:extLst>
          </p:cNvPr>
          <p:cNvSpPr/>
          <p:nvPr/>
        </p:nvSpPr>
        <p:spPr>
          <a:xfrm>
            <a:off x="9104582" y="8310185"/>
            <a:ext cx="827817" cy="490915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671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1-5</a:t>
              </a:r>
            </a:p>
          </p:txBody>
        </p:sp>
      </p:grpSp>
      <p:pic>
        <p:nvPicPr>
          <p:cNvPr id="55" name="그림 54" descr="텍스트, 스크린샷, 카메라, 멀티미디어이(가) 표시된 사진&#10;&#10;자동 생성된 설명">
            <a:extLst>
              <a:ext uri="{FF2B5EF4-FFF2-40B4-BE49-F238E27FC236}">
                <a16:creationId xmlns:a16="http://schemas.microsoft.com/office/drawing/2014/main" id="{0D876AD4-F42B-1881-D861-43A799DDA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47" y="2465545"/>
            <a:ext cx="12526907" cy="5965509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2743200" y="2253135"/>
            <a:ext cx="7524995" cy="6177919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149550D-4AB1-21AB-09A0-48BD97F15592}"/>
              </a:ext>
            </a:extLst>
          </p:cNvPr>
          <p:cNvSpPr/>
          <p:nvPr/>
        </p:nvSpPr>
        <p:spPr>
          <a:xfrm>
            <a:off x="10435651" y="2335054"/>
            <a:ext cx="4728149" cy="60960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1277600" y="7973854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0668000" y="2639854"/>
            <a:ext cx="4267200" cy="78390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E61672B-DE43-2246-3397-576D850B65C0}"/>
              </a:ext>
            </a:extLst>
          </p:cNvPr>
          <p:cNvSpPr/>
          <p:nvPr/>
        </p:nvSpPr>
        <p:spPr>
          <a:xfrm>
            <a:off x="10668000" y="3554254"/>
            <a:ext cx="4267200" cy="52208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1D39626-F6DE-CABB-B74A-9BD9B8413F93}"/>
              </a:ext>
            </a:extLst>
          </p:cNvPr>
          <p:cNvSpPr/>
          <p:nvPr/>
        </p:nvSpPr>
        <p:spPr>
          <a:xfrm>
            <a:off x="10668000" y="4206825"/>
            <a:ext cx="4267200" cy="71902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24622C7-95FE-04FD-D3C0-EC37D276A7E0}"/>
              </a:ext>
            </a:extLst>
          </p:cNvPr>
          <p:cNvSpPr/>
          <p:nvPr/>
        </p:nvSpPr>
        <p:spPr>
          <a:xfrm>
            <a:off x="10668000" y="5002054"/>
            <a:ext cx="4267200" cy="3810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729CCB4-F3C7-0BC5-87D7-43193F895F0A}"/>
              </a:ext>
            </a:extLst>
          </p:cNvPr>
          <p:cNvSpPr/>
          <p:nvPr/>
        </p:nvSpPr>
        <p:spPr>
          <a:xfrm>
            <a:off x="10668000" y="5513545"/>
            <a:ext cx="4267200" cy="652571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1E88AF0-B680-1FD5-AD15-227E8BECE4C2}"/>
              </a:ext>
            </a:extLst>
          </p:cNvPr>
          <p:cNvSpPr/>
          <p:nvPr/>
        </p:nvSpPr>
        <p:spPr>
          <a:xfrm>
            <a:off x="10668000" y="6330684"/>
            <a:ext cx="4267200" cy="488004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9ED4CF6-B655-44DE-82AA-27C680300660}"/>
              </a:ext>
            </a:extLst>
          </p:cNvPr>
          <p:cNvSpPr/>
          <p:nvPr/>
        </p:nvSpPr>
        <p:spPr>
          <a:xfrm>
            <a:off x="10668000" y="6952449"/>
            <a:ext cx="4267200" cy="738513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0BCB845-D98D-FA6C-882B-30312B403861}"/>
              </a:ext>
            </a:extLst>
          </p:cNvPr>
          <p:cNvSpPr/>
          <p:nvPr/>
        </p:nvSpPr>
        <p:spPr>
          <a:xfrm>
            <a:off x="15738613" y="2792254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316E0CE9-5463-FB36-9B12-BC2289407654}"/>
              </a:ext>
            </a:extLst>
          </p:cNvPr>
          <p:cNvSpPr/>
          <p:nvPr/>
        </p:nvSpPr>
        <p:spPr>
          <a:xfrm>
            <a:off x="15738613" y="3630454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6C2986E-6A4E-E17C-5C2F-F8EDDDDBD825}"/>
              </a:ext>
            </a:extLst>
          </p:cNvPr>
          <p:cNvSpPr/>
          <p:nvPr/>
        </p:nvSpPr>
        <p:spPr>
          <a:xfrm>
            <a:off x="15738613" y="4392454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E733D2D-6F64-FB7D-AB0B-0E6BE86D81C2}"/>
              </a:ext>
            </a:extLst>
          </p:cNvPr>
          <p:cNvSpPr/>
          <p:nvPr/>
        </p:nvSpPr>
        <p:spPr>
          <a:xfrm>
            <a:off x="15738613" y="5023905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A744C05-858F-A746-1AC5-A8A94FB9727B}"/>
              </a:ext>
            </a:extLst>
          </p:cNvPr>
          <p:cNvSpPr/>
          <p:nvPr/>
        </p:nvSpPr>
        <p:spPr>
          <a:xfrm>
            <a:off x="15738613" y="5633505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796ED7C-EA6F-AE42-1EFE-CEF6CBEE74F7}"/>
              </a:ext>
            </a:extLst>
          </p:cNvPr>
          <p:cNvSpPr/>
          <p:nvPr/>
        </p:nvSpPr>
        <p:spPr>
          <a:xfrm>
            <a:off x="15738613" y="6373654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FDE4D7-9ABE-D4EF-4D07-8009E5D1799B}"/>
              </a:ext>
            </a:extLst>
          </p:cNvPr>
          <p:cNvSpPr/>
          <p:nvPr/>
        </p:nvSpPr>
        <p:spPr>
          <a:xfrm>
            <a:off x="15738613" y="7157505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ED2736A3-6069-C018-8902-68F5307DA496}"/>
              </a:ext>
            </a:extLst>
          </p:cNvPr>
          <p:cNvSpPr/>
          <p:nvPr/>
        </p:nvSpPr>
        <p:spPr>
          <a:xfrm>
            <a:off x="2464759" y="2095500"/>
            <a:ext cx="13080040" cy="6487954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7C810AB-305C-88E0-1C0D-84C38FA6426B}"/>
              </a:ext>
            </a:extLst>
          </p:cNvPr>
          <p:cNvSpPr/>
          <p:nvPr/>
        </p:nvSpPr>
        <p:spPr>
          <a:xfrm>
            <a:off x="1089846" y="2868454"/>
            <a:ext cx="1196154" cy="72327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4152542" y="8735854"/>
            <a:ext cx="4534258" cy="1153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화면을 크게 좌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우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flex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분리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좌측은 이미지 슬라이드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(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 사용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)</a:t>
            </a:r>
          </a:p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우측은 상품의 정보들과 구매관련 내용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10591800" y="8920271"/>
            <a:ext cx="4534258" cy="882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주요 내용 마다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분리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감싸는 형태 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7ACED99-F604-C764-2192-B90F6C3DA854}"/>
              </a:ext>
            </a:extLst>
          </p:cNvPr>
          <p:cNvSpPr/>
          <p:nvPr/>
        </p:nvSpPr>
        <p:spPr>
          <a:xfrm>
            <a:off x="3352800" y="2792253"/>
            <a:ext cx="6324600" cy="497490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23A601-55FC-AD48-1E1D-B51594478C8F}"/>
              </a:ext>
            </a:extLst>
          </p:cNvPr>
          <p:cNvSpPr/>
          <p:nvPr/>
        </p:nvSpPr>
        <p:spPr>
          <a:xfrm>
            <a:off x="3200400" y="2639853"/>
            <a:ext cx="6629400" cy="526351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7FAEB0-C689-54F3-640F-E6AC1093D7A5}"/>
              </a:ext>
            </a:extLst>
          </p:cNvPr>
          <p:cNvSpPr/>
          <p:nvPr/>
        </p:nvSpPr>
        <p:spPr>
          <a:xfrm>
            <a:off x="3048001" y="2503644"/>
            <a:ext cx="6934199" cy="5557364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E49C7F-518D-C6E9-D90D-AF096812BDAB}"/>
              </a:ext>
            </a:extLst>
          </p:cNvPr>
          <p:cNvSpPr/>
          <p:nvPr/>
        </p:nvSpPr>
        <p:spPr>
          <a:xfrm>
            <a:off x="2880547" y="2389345"/>
            <a:ext cx="7250304" cy="588930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4D6F5819-9D96-0A0A-45C5-085CA3634776}"/>
              </a:ext>
            </a:extLst>
          </p:cNvPr>
          <p:cNvSpPr/>
          <p:nvPr/>
        </p:nvSpPr>
        <p:spPr>
          <a:xfrm>
            <a:off x="7162800" y="7973854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F0BACE6-E9AB-5319-2F01-F3BA5D4F62E8}"/>
              </a:ext>
            </a:extLst>
          </p:cNvPr>
          <p:cNvSpPr/>
          <p:nvPr/>
        </p:nvSpPr>
        <p:spPr>
          <a:xfrm>
            <a:off x="3200400" y="5279650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013DCEC-4146-FE1E-5E52-689E70C90378}"/>
              </a:ext>
            </a:extLst>
          </p:cNvPr>
          <p:cNvSpPr/>
          <p:nvPr/>
        </p:nvSpPr>
        <p:spPr>
          <a:xfrm>
            <a:off x="3352800" y="5764054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img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0FC374E-82B4-DCE2-3628-A4B92287A0D9}"/>
              </a:ext>
            </a:extLst>
          </p:cNvPr>
          <p:cNvSpPr/>
          <p:nvPr/>
        </p:nvSpPr>
        <p:spPr>
          <a:xfrm>
            <a:off x="3015995" y="4751603"/>
            <a:ext cx="1327405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Swiper-slide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FA92CD-932E-E68D-79D9-CDBACD91CA21}"/>
              </a:ext>
            </a:extLst>
          </p:cNvPr>
          <p:cNvSpPr/>
          <p:nvPr/>
        </p:nvSpPr>
        <p:spPr>
          <a:xfrm>
            <a:off x="2895600" y="4163854"/>
            <a:ext cx="1796795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Swiper-container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821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1-5</a:t>
              </a:r>
            </a:p>
          </p:txBody>
        </p:sp>
      </p:grpSp>
      <p:sp>
        <p:nvSpPr>
          <p:cNvPr id="60" name="TextBox 18">
            <a:extLst>
              <a:ext uri="{FF2B5EF4-FFF2-40B4-BE49-F238E27FC236}">
                <a16:creationId xmlns:a16="http://schemas.microsoft.com/office/drawing/2014/main" id="{8787A9A0-1BB5-43AF-C19A-71004BA72144}"/>
              </a:ext>
            </a:extLst>
          </p:cNvPr>
          <p:cNvSpPr txBox="1"/>
          <p:nvPr/>
        </p:nvSpPr>
        <p:spPr>
          <a:xfrm>
            <a:off x="9906000" y="2781300"/>
            <a:ext cx="4953000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 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색상 강조되며 색상이름 표시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좌측 슬라이드 이미지 색상 변화 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3" name="그림 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F92C8F80-DF4D-1E22-AC6A-203F4AF89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62" y="2763196"/>
            <a:ext cx="5409137" cy="628157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305AC67-6F3E-3299-CB8C-4A9F20827AF6}"/>
              </a:ext>
            </a:extLst>
          </p:cNvPr>
          <p:cNvSpPr/>
          <p:nvPr/>
        </p:nvSpPr>
        <p:spPr>
          <a:xfrm>
            <a:off x="2378161" y="5691975"/>
            <a:ext cx="552667" cy="367417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BB3B69-E9F1-8F3A-B8EC-90D0AF154C9A}"/>
              </a:ext>
            </a:extLst>
          </p:cNvPr>
          <p:cNvSpPr/>
          <p:nvPr/>
        </p:nvSpPr>
        <p:spPr>
          <a:xfrm>
            <a:off x="6664629" y="5615775"/>
            <a:ext cx="1046470" cy="6858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17F1F02-A1E5-24DF-9C5F-849125D0E701}"/>
              </a:ext>
            </a:extLst>
          </p:cNvPr>
          <p:cNvSpPr/>
          <p:nvPr/>
        </p:nvSpPr>
        <p:spPr>
          <a:xfrm>
            <a:off x="7848600" y="5372100"/>
            <a:ext cx="417550" cy="351504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38C59CA-7717-1B43-E02F-1AEDADF4BD01}"/>
              </a:ext>
            </a:extLst>
          </p:cNvPr>
          <p:cNvSpPr/>
          <p:nvPr/>
        </p:nvSpPr>
        <p:spPr>
          <a:xfrm>
            <a:off x="2170413" y="5484909"/>
            <a:ext cx="5637216" cy="96906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A0C4D97-6237-7C7F-6310-52B7052ED481}"/>
              </a:ext>
            </a:extLst>
          </p:cNvPr>
          <p:cNvSpPr/>
          <p:nvPr/>
        </p:nvSpPr>
        <p:spPr>
          <a:xfrm>
            <a:off x="1143000" y="5507074"/>
            <a:ext cx="815154" cy="511357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9766006-847A-D5F0-77D4-4E89432EF204}"/>
              </a:ext>
            </a:extLst>
          </p:cNvPr>
          <p:cNvSpPr/>
          <p:nvPr/>
        </p:nvSpPr>
        <p:spPr>
          <a:xfrm>
            <a:off x="6828334" y="5732684"/>
            <a:ext cx="338737" cy="44245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59EFC03-A547-873D-D0AD-538528CC3184}"/>
              </a:ext>
            </a:extLst>
          </p:cNvPr>
          <p:cNvSpPr/>
          <p:nvPr/>
        </p:nvSpPr>
        <p:spPr>
          <a:xfrm>
            <a:off x="8021389" y="5817912"/>
            <a:ext cx="1258954" cy="25753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 a, span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BDC869-BD71-0D20-3EA3-14DCED7CCC05}"/>
              </a:ext>
            </a:extLst>
          </p:cNvPr>
          <p:cNvSpPr/>
          <p:nvPr/>
        </p:nvSpPr>
        <p:spPr>
          <a:xfrm>
            <a:off x="7226834" y="5731801"/>
            <a:ext cx="338737" cy="44245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935082-4FE7-EDB7-41AC-28EE348352BB}"/>
              </a:ext>
            </a:extLst>
          </p:cNvPr>
          <p:cNvSpPr/>
          <p:nvPr/>
        </p:nvSpPr>
        <p:spPr>
          <a:xfrm>
            <a:off x="3052272" y="5707888"/>
            <a:ext cx="417550" cy="351504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pic>
        <p:nvPicPr>
          <p:cNvPr id="20" name="그림 19" descr="스크린샷, 텍스트, 카메라, 멀티미디어이(가) 표시된 사진&#10;&#10;자동 생성된 설명">
            <a:extLst>
              <a:ext uri="{FF2B5EF4-FFF2-40B4-BE49-F238E27FC236}">
                <a16:creationId xmlns:a16="http://schemas.microsoft.com/office/drawing/2014/main" id="{3D5BCE01-AEFA-E65F-4A24-EA69B7ED7A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841" y="4548975"/>
            <a:ext cx="6492031" cy="2181582"/>
          </a:xfrm>
          <a:prstGeom prst="rect">
            <a:avLst/>
          </a:prstGeom>
        </p:spPr>
      </p:pic>
      <p:pic>
        <p:nvPicPr>
          <p:cNvPr id="22" name="그림 2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FA58C21-91C7-A519-99A2-70EC40F25B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454" y="6834975"/>
            <a:ext cx="6492031" cy="214344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C847943-63B8-299B-B76E-FE87B4C98B53}"/>
              </a:ext>
            </a:extLst>
          </p:cNvPr>
          <p:cNvSpPr/>
          <p:nvPr/>
        </p:nvSpPr>
        <p:spPr>
          <a:xfrm>
            <a:off x="15650753" y="5259866"/>
            <a:ext cx="808447" cy="424699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0A14BC8-4417-02FD-9A46-1D57446F6CCB}"/>
              </a:ext>
            </a:extLst>
          </p:cNvPr>
          <p:cNvSpPr/>
          <p:nvPr/>
        </p:nvSpPr>
        <p:spPr>
          <a:xfrm>
            <a:off x="15650753" y="7545866"/>
            <a:ext cx="808447" cy="424699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612EAA9-1C1C-7745-2809-56A44E71BF8C}"/>
              </a:ext>
            </a:extLst>
          </p:cNvPr>
          <p:cNvSpPr/>
          <p:nvPr/>
        </p:nvSpPr>
        <p:spPr>
          <a:xfrm>
            <a:off x="9889841" y="4636510"/>
            <a:ext cx="2606959" cy="2114855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89631E9-3D52-A080-9DD7-201633E85006}"/>
              </a:ext>
            </a:extLst>
          </p:cNvPr>
          <p:cNvSpPr/>
          <p:nvPr/>
        </p:nvSpPr>
        <p:spPr>
          <a:xfrm>
            <a:off x="9906000" y="6846310"/>
            <a:ext cx="2606959" cy="2114855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959112F-CBA7-EAE2-66FC-AB0C44F93CF2}"/>
              </a:ext>
            </a:extLst>
          </p:cNvPr>
          <p:cNvSpPr/>
          <p:nvPr/>
        </p:nvSpPr>
        <p:spPr>
          <a:xfrm>
            <a:off x="6858000" y="5753100"/>
            <a:ext cx="272305" cy="265331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30476BA-3D1A-A39C-DCBB-3D234989A68D}"/>
              </a:ext>
            </a:extLst>
          </p:cNvPr>
          <p:cNvSpPr/>
          <p:nvPr/>
        </p:nvSpPr>
        <p:spPr>
          <a:xfrm>
            <a:off x="6920724" y="5785542"/>
            <a:ext cx="165876" cy="196158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7E59D43-B515-6A9C-CD26-506B921A3310}"/>
              </a:ext>
            </a:extLst>
          </p:cNvPr>
          <p:cNvSpPr/>
          <p:nvPr/>
        </p:nvSpPr>
        <p:spPr>
          <a:xfrm>
            <a:off x="7259582" y="5787917"/>
            <a:ext cx="165876" cy="196158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4B5A195-42F9-7798-52F2-19F52A49A158}"/>
              </a:ext>
            </a:extLst>
          </p:cNvPr>
          <p:cNvSpPr/>
          <p:nvPr/>
        </p:nvSpPr>
        <p:spPr>
          <a:xfrm>
            <a:off x="8249989" y="6179457"/>
            <a:ext cx="1345444" cy="244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span, span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9C18E7F-B779-1E15-0897-9C13B5982D23}"/>
              </a:ext>
            </a:extLst>
          </p:cNvPr>
          <p:cNvSpPr/>
          <p:nvPr/>
        </p:nvSpPr>
        <p:spPr>
          <a:xfrm>
            <a:off x="8196810" y="6134100"/>
            <a:ext cx="1464490" cy="335666"/>
          </a:xfrm>
          <a:prstGeom prst="roundRect">
            <a:avLst/>
          </a:prstGeom>
          <a:solidFill>
            <a:srgbClr val="5271FF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594784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8"/>
          <p:cNvSpPr txBox="1"/>
          <p:nvPr/>
        </p:nvSpPr>
        <p:spPr>
          <a:xfrm>
            <a:off x="8369621" y="1483239"/>
            <a:ext cx="1396686" cy="84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010400" y="2326626"/>
            <a:ext cx="4018637" cy="2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51"/>
              </a:lnSpc>
              <a:spcBef>
                <a:spcPct val="0"/>
              </a:spcBef>
            </a:pPr>
            <a:r>
              <a:rPr lang="en-US" sz="1599" spc="678" dirty="0">
                <a:solidFill>
                  <a:srgbClr val="211F1C"/>
                </a:solidFill>
                <a:latin typeface="Aleo"/>
                <a:ea typeface="Aleo"/>
                <a:cs typeface="Aleo"/>
                <a:sym typeface="Aleo"/>
              </a:rPr>
              <a:t>CONTENT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4F05F03-CD82-7837-7E8A-0EA2D96DD5D6}"/>
              </a:ext>
            </a:extLst>
          </p:cNvPr>
          <p:cNvGrpSpPr/>
          <p:nvPr/>
        </p:nvGrpSpPr>
        <p:grpSpPr>
          <a:xfrm>
            <a:off x="2514484" y="4339361"/>
            <a:ext cx="13259033" cy="2861539"/>
            <a:chOff x="2505296" y="3958361"/>
            <a:chExt cx="13259033" cy="2861539"/>
          </a:xfrm>
        </p:grpSpPr>
        <p:sp>
          <p:nvSpPr>
            <p:cNvPr id="3" name="Freeform 3"/>
            <p:cNvSpPr/>
            <p:nvPr/>
          </p:nvSpPr>
          <p:spPr>
            <a:xfrm>
              <a:off x="3497197" y="3958361"/>
              <a:ext cx="4831448" cy="89330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ko-KR" altLang="en-US" sz="2400" b="1" dirty="0">
                  <a:latin typeface="윤고딕" panose="020B0600000101010101" charset="-127"/>
                  <a:ea typeface="윤고딕" panose="020B0600000101010101" charset="-127"/>
                </a:rPr>
                <a:t>레이아웃 분석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10598525" y="3958361"/>
              <a:ext cx="5165804" cy="893302"/>
            </a:xfrm>
            <a:custGeom>
              <a:avLst/>
              <a:gdLst/>
              <a:ahLst/>
              <a:cxnLst/>
              <a:rect l="l" t="t" r="r" b="b"/>
              <a:pathLst>
                <a:path w="1612899" h="278912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en-US" altLang="ko-KR" sz="2400" b="1" dirty="0">
                  <a:latin typeface="윤고딕" panose="020B0600000101010101" charset="-127"/>
                  <a:ea typeface="윤고딕" panose="020B0600000101010101" charset="-127"/>
                </a:rPr>
                <a:t>DOM</a:t>
              </a:r>
              <a:r>
                <a:rPr lang="ko-KR" altLang="en-US" sz="2400" b="1" dirty="0">
                  <a:latin typeface="윤고딕" panose="020B0600000101010101" charset="-127"/>
                  <a:ea typeface="윤고딕" panose="020B0600000101010101" charset="-127"/>
                </a:rPr>
                <a:t> 구조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3497197" y="5926598"/>
              <a:ext cx="4831448" cy="89330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ko-KR" altLang="en-US" sz="2400" b="1" dirty="0">
                  <a:latin typeface="윤고딕" panose="020B0600000101010101" charset="-127"/>
                  <a:ea typeface="윤고딕" panose="020B0600000101010101" charset="-127"/>
                </a:rPr>
                <a:t>구현 결과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0598525" y="5926598"/>
              <a:ext cx="5165804" cy="893302"/>
            </a:xfrm>
            <a:custGeom>
              <a:avLst/>
              <a:gdLst/>
              <a:ahLst/>
              <a:cxnLst/>
              <a:rect l="l" t="t" r="r" b="b"/>
              <a:pathLst>
                <a:path w="1612899" h="278912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ko-KR" altLang="en-US" sz="2400" b="1" dirty="0">
                  <a:latin typeface="윤고딕" panose="020B0600000101010101" charset="-127"/>
                  <a:ea typeface="윤고딕" panose="020B0600000101010101" charset="-127"/>
                </a:rPr>
                <a:t>소요 시간 및 후기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2505296" y="3958361"/>
              <a:ext cx="916533" cy="893302"/>
              <a:chOff x="0" y="0"/>
              <a:chExt cx="286166" cy="27891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86166" cy="278912"/>
              </a:xfrm>
              <a:custGeom>
                <a:avLst/>
                <a:gdLst/>
                <a:ahLst/>
                <a:cxnLst/>
                <a:rect l="l" t="t" r="r" b="b"/>
                <a:pathLst>
                  <a:path w="286166" h="278912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286166" cy="326537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3145"/>
                  </a:lnSpc>
                </a:pPr>
                <a:r>
                  <a:rPr lang="en-US" sz="2139" spc="314">
                    <a:solidFill>
                      <a:srgbClr val="FFFFFF"/>
                    </a:solidFill>
                    <a:latin typeface="Anton"/>
                    <a:ea typeface="Anton"/>
                    <a:cs typeface="Anton"/>
                    <a:sym typeface="Anton"/>
                  </a:rPr>
                  <a:t>1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9606624" y="3958361"/>
              <a:ext cx="916533" cy="893302"/>
              <a:chOff x="0" y="0"/>
              <a:chExt cx="286166" cy="27891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86166" cy="278912"/>
              </a:xfrm>
              <a:custGeom>
                <a:avLst/>
                <a:gdLst/>
                <a:ahLst/>
                <a:cxnLst/>
                <a:rect l="l" t="t" r="r" b="b"/>
                <a:pathLst>
                  <a:path w="286166" h="278912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286166" cy="326537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3145"/>
                  </a:lnSpc>
                </a:pPr>
                <a:r>
                  <a:rPr lang="en-US" sz="2139" spc="314">
                    <a:solidFill>
                      <a:srgbClr val="FFFFFF"/>
                    </a:solidFill>
                    <a:latin typeface="Anton"/>
                    <a:ea typeface="Anton"/>
                    <a:cs typeface="Anton"/>
                    <a:sym typeface="Anton"/>
                  </a:rPr>
                  <a:t>2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505296" y="5926598"/>
              <a:ext cx="916533" cy="893302"/>
              <a:chOff x="0" y="0"/>
              <a:chExt cx="286166" cy="27891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86166" cy="278912"/>
              </a:xfrm>
              <a:custGeom>
                <a:avLst/>
                <a:gdLst/>
                <a:ahLst/>
                <a:cxnLst/>
                <a:rect l="l" t="t" r="r" b="b"/>
                <a:pathLst>
                  <a:path w="286166" h="278912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286166" cy="326537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3145"/>
                  </a:lnSpc>
                </a:pPr>
                <a:r>
                  <a:rPr lang="en-US" sz="2139" spc="314">
                    <a:solidFill>
                      <a:srgbClr val="FFFFFF"/>
                    </a:solidFill>
                    <a:latin typeface="Anton"/>
                    <a:ea typeface="Anton"/>
                    <a:cs typeface="Anton"/>
                    <a:sym typeface="Anton"/>
                  </a:rPr>
                  <a:t>3</a:t>
                </a: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9606624" y="5926598"/>
              <a:ext cx="916533" cy="893302"/>
              <a:chOff x="0" y="0"/>
              <a:chExt cx="286166" cy="27891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86166" cy="278912"/>
              </a:xfrm>
              <a:custGeom>
                <a:avLst/>
                <a:gdLst/>
                <a:ahLst/>
                <a:cxnLst/>
                <a:rect l="l" t="t" r="r" b="b"/>
                <a:pathLst>
                  <a:path w="286166" h="278912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286166" cy="326537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3145"/>
                  </a:lnSpc>
                </a:pPr>
                <a:r>
                  <a:rPr lang="en-US" sz="2139" spc="314">
                    <a:solidFill>
                      <a:srgbClr val="FFFFFF"/>
                    </a:solidFill>
                    <a:latin typeface="Anton"/>
                    <a:ea typeface="Anton"/>
                    <a:cs typeface="Anton"/>
                    <a:sym typeface="Anton"/>
                  </a:rPr>
                  <a:t>4</a:t>
                </a:r>
              </a:p>
            </p:txBody>
          </p:sp>
        </p:grpSp>
        <p:sp>
          <p:nvSpPr>
            <p:cNvPr id="40" name="AutoShape 40"/>
            <p:cNvSpPr/>
            <p:nvPr/>
          </p:nvSpPr>
          <p:spPr>
            <a:xfrm>
              <a:off x="8528670" y="4385962"/>
              <a:ext cx="925247" cy="0"/>
            </a:xfrm>
            <a:prstGeom prst="line">
              <a:avLst/>
            </a:prstGeom>
            <a:ln w="38100" cap="flat">
              <a:solidFill>
                <a:srgbClr val="DBDBD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AutoShape 41"/>
            <p:cNvSpPr/>
            <p:nvPr/>
          </p:nvSpPr>
          <p:spPr>
            <a:xfrm>
              <a:off x="8528670" y="6373249"/>
              <a:ext cx="925247" cy="0"/>
            </a:xfrm>
            <a:prstGeom prst="line">
              <a:avLst/>
            </a:prstGeom>
            <a:ln w="38100" cap="flat">
              <a:solidFill>
                <a:srgbClr val="DBDBD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50ACC02-029F-D8CC-2791-002EDFCD536D}"/>
              </a:ext>
            </a:extLst>
          </p:cNvPr>
          <p:cNvGrpSpPr/>
          <p:nvPr/>
        </p:nvGrpSpPr>
        <p:grpSpPr>
          <a:xfrm>
            <a:off x="2301962" y="2188164"/>
            <a:ext cx="5409137" cy="6281579"/>
            <a:chOff x="2301962" y="2763196"/>
            <a:chExt cx="5409137" cy="6281579"/>
          </a:xfrm>
        </p:grpSpPr>
        <p:pic>
          <p:nvPicPr>
            <p:cNvPr id="3" name="그림 2" descr="텍스트, 스크린샷, 소프트웨어, 폰트이(가) 표시된 사진&#10;&#10;자동 생성된 설명">
              <a:extLst>
                <a:ext uri="{FF2B5EF4-FFF2-40B4-BE49-F238E27FC236}">
                  <a16:creationId xmlns:a16="http://schemas.microsoft.com/office/drawing/2014/main" id="{F92C8F80-DF4D-1E22-AC6A-203F4AF89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1962" y="2763196"/>
              <a:ext cx="5409137" cy="6281579"/>
            </a:xfrm>
            <a:prstGeom prst="rect">
              <a:avLst/>
            </a:prstGeom>
          </p:spPr>
        </p:pic>
        <p:pic>
          <p:nvPicPr>
            <p:cNvPr id="4" name="그림 3" descr="텍스트, 스크린샷, 폰트, 화이트이(가) 표시된 사진&#10;&#10;자동 생성된 설명">
              <a:extLst>
                <a:ext uri="{FF2B5EF4-FFF2-40B4-BE49-F238E27FC236}">
                  <a16:creationId xmlns:a16="http://schemas.microsoft.com/office/drawing/2014/main" id="{59E73316-94A9-806B-1F7D-83EB27DD8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7088602"/>
              <a:ext cx="5029675" cy="798098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1-5</a:t>
              </a:r>
            </a:p>
          </p:txBody>
        </p:sp>
      </p:grpSp>
      <p:sp>
        <p:nvSpPr>
          <p:cNvPr id="60" name="TextBox 18">
            <a:extLst>
              <a:ext uri="{FF2B5EF4-FFF2-40B4-BE49-F238E27FC236}">
                <a16:creationId xmlns:a16="http://schemas.microsoft.com/office/drawing/2014/main" id="{8787A9A0-1BB5-43AF-C19A-71004BA72144}"/>
              </a:ext>
            </a:extLst>
          </p:cNvPr>
          <p:cNvSpPr txBox="1"/>
          <p:nvPr/>
        </p:nvSpPr>
        <p:spPr>
          <a:xfrm>
            <a:off x="2514600" y="8680326"/>
            <a:ext cx="497759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제품을 선택하세요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＂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 옵션 박스 시각화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제품선택시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서브메뉴 박스 생성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305AC67-6F3E-3299-CB8C-4A9F20827AF6}"/>
              </a:ext>
            </a:extLst>
          </p:cNvPr>
          <p:cNvSpPr/>
          <p:nvPr/>
        </p:nvSpPr>
        <p:spPr>
          <a:xfrm>
            <a:off x="2462520" y="6016268"/>
            <a:ext cx="5029675" cy="1379265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BB3B69-E9F1-8F3A-B8EC-90D0AF154C9A}"/>
              </a:ext>
            </a:extLst>
          </p:cNvPr>
          <p:cNvSpPr/>
          <p:nvPr/>
        </p:nvSpPr>
        <p:spPr>
          <a:xfrm>
            <a:off x="2462520" y="5740964"/>
            <a:ext cx="737880" cy="35150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38C59CA-7717-1B43-E02F-1AEDADF4BD01}"/>
              </a:ext>
            </a:extLst>
          </p:cNvPr>
          <p:cNvSpPr/>
          <p:nvPr/>
        </p:nvSpPr>
        <p:spPr>
          <a:xfrm>
            <a:off x="2346336" y="5559068"/>
            <a:ext cx="5272536" cy="19812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A0C4D97-6237-7C7F-6310-52B7052ED481}"/>
              </a:ext>
            </a:extLst>
          </p:cNvPr>
          <p:cNvSpPr/>
          <p:nvPr/>
        </p:nvSpPr>
        <p:spPr>
          <a:xfrm>
            <a:off x="5334000" y="4927390"/>
            <a:ext cx="738954" cy="43222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59EFC03-A547-873D-D0AD-538528CC3184}"/>
              </a:ext>
            </a:extLst>
          </p:cNvPr>
          <p:cNvSpPr/>
          <p:nvPr/>
        </p:nvSpPr>
        <p:spPr>
          <a:xfrm>
            <a:off x="7696200" y="6694585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 a,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BDC869-BD71-0D20-3EA3-14DCED7CCC05}"/>
              </a:ext>
            </a:extLst>
          </p:cNvPr>
          <p:cNvSpPr/>
          <p:nvPr/>
        </p:nvSpPr>
        <p:spPr>
          <a:xfrm>
            <a:off x="2590799" y="6564418"/>
            <a:ext cx="4800601" cy="329992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935082-4FE7-EDB7-41AC-28EE348352BB}"/>
              </a:ext>
            </a:extLst>
          </p:cNvPr>
          <p:cNvSpPr/>
          <p:nvPr/>
        </p:nvSpPr>
        <p:spPr>
          <a:xfrm>
            <a:off x="1756493" y="6350564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368365-6F5C-773A-E579-227D81B12DD7}"/>
              </a:ext>
            </a:extLst>
          </p:cNvPr>
          <p:cNvSpPr/>
          <p:nvPr/>
        </p:nvSpPr>
        <p:spPr>
          <a:xfrm>
            <a:off x="2590799" y="6981676"/>
            <a:ext cx="4800601" cy="329992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C4FF68B-A236-3EBD-3619-490928BF8C5B}"/>
              </a:ext>
            </a:extLst>
          </p:cNvPr>
          <p:cNvSpPr/>
          <p:nvPr/>
        </p:nvSpPr>
        <p:spPr>
          <a:xfrm>
            <a:off x="2590800" y="6143476"/>
            <a:ext cx="4800601" cy="329992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2DA8631-6B3B-415C-49BA-5573B4195F3E}"/>
              </a:ext>
            </a:extLst>
          </p:cNvPr>
          <p:cNvSpPr/>
          <p:nvPr/>
        </p:nvSpPr>
        <p:spPr>
          <a:xfrm>
            <a:off x="7696201" y="7115259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 a,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33CA5D3-55C1-1B9B-01F5-89E1924FEBB3}"/>
              </a:ext>
            </a:extLst>
          </p:cNvPr>
          <p:cNvSpPr/>
          <p:nvPr/>
        </p:nvSpPr>
        <p:spPr>
          <a:xfrm>
            <a:off x="7696201" y="6277059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DE46C0-E009-A776-5AE1-C2EE1AA3FC49}"/>
              </a:ext>
            </a:extLst>
          </p:cNvPr>
          <p:cNvSpPr/>
          <p:nvPr/>
        </p:nvSpPr>
        <p:spPr>
          <a:xfrm>
            <a:off x="1752599" y="5743876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EC6CEF8-9632-7EFD-DBE7-856EA30F0EA8}"/>
              </a:ext>
            </a:extLst>
          </p:cNvPr>
          <p:cNvSpPr/>
          <p:nvPr/>
        </p:nvSpPr>
        <p:spPr>
          <a:xfrm>
            <a:off x="2667000" y="6219676"/>
            <a:ext cx="1180136" cy="20000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533DC53-027A-DDDD-729F-4A392661F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737" y="2468559"/>
            <a:ext cx="6077798" cy="54871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4A53B2D-1766-E429-7350-08807B8DC78D}"/>
              </a:ext>
            </a:extLst>
          </p:cNvPr>
          <p:cNvSpPr/>
          <p:nvPr/>
        </p:nvSpPr>
        <p:spPr>
          <a:xfrm>
            <a:off x="2629864" y="6629410"/>
            <a:ext cx="1484936" cy="207531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907C77B-007A-BE98-FC72-B9A2FC187AB7}"/>
              </a:ext>
            </a:extLst>
          </p:cNvPr>
          <p:cNvSpPr/>
          <p:nvPr/>
        </p:nvSpPr>
        <p:spPr>
          <a:xfrm>
            <a:off x="2629864" y="7012518"/>
            <a:ext cx="1484936" cy="203089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8F3C495-31CF-5129-83FC-506BE4EE2C2D}"/>
              </a:ext>
            </a:extLst>
          </p:cNvPr>
          <p:cNvSpPr/>
          <p:nvPr/>
        </p:nvSpPr>
        <p:spPr>
          <a:xfrm>
            <a:off x="15392400" y="3824064"/>
            <a:ext cx="228600" cy="228601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5C42CEE-8518-34CA-3A87-6F80BEC10FA9}"/>
              </a:ext>
            </a:extLst>
          </p:cNvPr>
          <p:cNvSpPr/>
          <p:nvPr/>
        </p:nvSpPr>
        <p:spPr>
          <a:xfrm>
            <a:off x="10591800" y="6389327"/>
            <a:ext cx="381000" cy="27292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E258995-03F9-86CA-19D3-7A0A0140C982}"/>
              </a:ext>
            </a:extLst>
          </p:cNvPr>
          <p:cNvSpPr/>
          <p:nvPr/>
        </p:nvSpPr>
        <p:spPr>
          <a:xfrm>
            <a:off x="10134600" y="6386632"/>
            <a:ext cx="381000" cy="27292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8A42AF8-94DE-EFEE-9F59-CBB19023F908}"/>
              </a:ext>
            </a:extLst>
          </p:cNvPr>
          <p:cNvSpPr/>
          <p:nvPr/>
        </p:nvSpPr>
        <p:spPr>
          <a:xfrm>
            <a:off x="11049000" y="6386632"/>
            <a:ext cx="381000" cy="27292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FC96D65-1CAA-7C15-A02F-3950BD0475C8}"/>
              </a:ext>
            </a:extLst>
          </p:cNvPr>
          <p:cNvSpPr/>
          <p:nvPr/>
        </p:nvSpPr>
        <p:spPr>
          <a:xfrm>
            <a:off x="10591800" y="3840159"/>
            <a:ext cx="230686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2FA3B9A-FED3-950F-4FFC-EF9BEC4552AE}"/>
              </a:ext>
            </a:extLst>
          </p:cNvPr>
          <p:cNvSpPr/>
          <p:nvPr/>
        </p:nvSpPr>
        <p:spPr>
          <a:xfrm>
            <a:off x="9302767" y="3793122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ACEEE0F-3025-39E4-14FF-5A06B62B0A8D}"/>
              </a:ext>
            </a:extLst>
          </p:cNvPr>
          <p:cNvSpPr/>
          <p:nvPr/>
        </p:nvSpPr>
        <p:spPr>
          <a:xfrm>
            <a:off x="10134601" y="3789463"/>
            <a:ext cx="380999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AF8A99F-B80A-9FAC-C46C-B677F7BBF157}"/>
              </a:ext>
            </a:extLst>
          </p:cNvPr>
          <p:cNvSpPr/>
          <p:nvPr/>
        </p:nvSpPr>
        <p:spPr>
          <a:xfrm>
            <a:off x="15316200" y="3789463"/>
            <a:ext cx="380999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C4E4913-3D6D-408A-9888-5E52B6D89374}"/>
              </a:ext>
            </a:extLst>
          </p:cNvPr>
          <p:cNvSpPr/>
          <p:nvPr/>
        </p:nvSpPr>
        <p:spPr>
          <a:xfrm>
            <a:off x="15392399" y="5538637"/>
            <a:ext cx="228600" cy="228601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5DA9476-57BA-28F0-BE04-0D0CF9C273CC}"/>
              </a:ext>
            </a:extLst>
          </p:cNvPr>
          <p:cNvSpPr/>
          <p:nvPr/>
        </p:nvSpPr>
        <p:spPr>
          <a:xfrm>
            <a:off x="15008271" y="3846617"/>
            <a:ext cx="230686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B2F0CA8-9358-8ECA-A077-CB6F13C270A1}"/>
              </a:ext>
            </a:extLst>
          </p:cNvPr>
          <p:cNvSpPr/>
          <p:nvPr/>
        </p:nvSpPr>
        <p:spPr>
          <a:xfrm>
            <a:off x="9982201" y="3747865"/>
            <a:ext cx="5867400" cy="381000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E6D2393-4D86-CD65-2C58-F2914B2EBF16}"/>
              </a:ext>
            </a:extLst>
          </p:cNvPr>
          <p:cNvSpPr/>
          <p:nvPr/>
        </p:nvSpPr>
        <p:spPr>
          <a:xfrm>
            <a:off x="10134601" y="4221159"/>
            <a:ext cx="304800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9B049C1-512E-79A3-E8B4-8B1DD2F96130}"/>
              </a:ext>
            </a:extLst>
          </p:cNvPr>
          <p:cNvSpPr/>
          <p:nvPr/>
        </p:nvSpPr>
        <p:spPr>
          <a:xfrm>
            <a:off x="10515600" y="4221159"/>
            <a:ext cx="1219200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305D466-2979-A395-5B9E-BA340530A75E}"/>
              </a:ext>
            </a:extLst>
          </p:cNvPr>
          <p:cNvSpPr/>
          <p:nvPr/>
        </p:nvSpPr>
        <p:spPr>
          <a:xfrm>
            <a:off x="9982201" y="4178215"/>
            <a:ext cx="5867400" cy="381000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1757260" y="4596977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6D7A2C6-CDA1-DB57-D1FB-E1D8CE56AB05}"/>
              </a:ext>
            </a:extLst>
          </p:cNvPr>
          <p:cNvSpPr/>
          <p:nvPr/>
        </p:nvSpPr>
        <p:spPr>
          <a:xfrm>
            <a:off x="10134600" y="4602159"/>
            <a:ext cx="144780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span, span,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A71BFB6-4376-4E30-89DE-384C8F9BDF72}"/>
              </a:ext>
            </a:extLst>
          </p:cNvPr>
          <p:cNvSpPr/>
          <p:nvPr/>
        </p:nvSpPr>
        <p:spPr>
          <a:xfrm>
            <a:off x="9296400" y="4223285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6ACC448-3B1A-CBF0-BEC7-7BF290B72B93}"/>
              </a:ext>
            </a:extLst>
          </p:cNvPr>
          <p:cNvSpPr/>
          <p:nvPr/>
        </p:nvSpPr>
        <p:spPr>
          <a:xfrm>
            <a:off x="10255046" y="6330615"/>
            <a:ext cx="304800" cy="38496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A3941DD-1E8E-2261-A465-A0FC9DE00BCD}"/>
              </a:ext>
            </a:extLst>
          </p:cNvPr>
          <p:cNvSpPr/>
          <p:nvPr/>
        </p:nvSpPr>
        <p:spPr>
          <a:xfrm>
            <a:off x="10629900" y="6330615"/>
            <a:ext cx="304800" cy="38496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09A025C-4F18-1D7C-E620-D82EF5D2A9F7}"/>
              </a:ext>
            </a:extLst>
          </p:cNvPr>
          <p:cNvSpPr/>
          <p:nvPr/>
        </p:nvSpPr>
        <p:spPr>
          <a:xfrm>
            <a:off x="11004863" y="6330615"/>
            <a:ext cx="304800" cy="38496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E7E212D-08CC-046C-2AD0-CC02F2129866}"/>
              </a:ext>
            </a:extLst>
          </p:cNvPr>
          <p:cNvSpPr/>
          <p:nvPr/>
        </p:nvSpPr>
        <p:spPr>
          <a:xfrm>
            <a:off x="10134600" y="6278559"/>
            <a:ext cx="1371600" cy="506363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CD644764-8D3D-3FCD-8EB1-433B752A2483}"/>
              </a:ext>
            </a:extLst>
          </p:cNvPr>
          <p:cNvSpPr/>
          <p:nvPr/>
        </p:nvSpPr>
        <p:spPr>
          <a:xfrm>
            <a:off x="9302766" y="6464027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E4ED89D-A571-5641-C61E-5865099183FC}"/>
              </a:ext>
            </a:extLst>
          </p:cNvPr>
          <p:cNvSpPr/>
          <p:nvPr/>
        </p:nvSpPr>
        <p:spPr>
          <a:xfrm>
            <a:off x="14478000" y="6278559"/>
            <a:ext cx="1371600" cy="506363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EDFC66A-C944-F2F4-7A0D-129B9E55B8AC}"/>
              </a:ext>
            </a:extLst>
          </p:cNvPr>
          <p:cNvSpPr/>
          <p:nvPr/>
        </p:nvSpPr>
        <p:spPr>
          <a:xfrm>
            <a:off x="13894414" y="6289775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C625FFB-92D8-8E4C-DFC4-6E33664C5D79}"/>
              </a:ext>
            </a:extLst>
          </p:cNvPr>
          <p:cNvSpPr/>
          <p:nvPr/>
        </p:nvSpPr>
        <p:spPr>
          <a:xfrm>
            <a:off x="10039135" y="6169105"/>
            <a:ext cx="5867400" cy="768218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832F453-92AB-F586-5FC5-B3FB38570F3B}"/>
              </a:ext>
            </a:extLst>
          </p:cNvPr>
          <p:cNvSpPr/>
          <p:nvPr/>
        </p:nvSpPr>
        <p:spPr>
          <a:xfrm>
            <a:off x="11582400" y="6278559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618C2D3-BF0A-48B0-4CDA-7C779EA50F35}"/>
              </a:ext>
            </a:extLst>
          </p:cNvPr>
          <p:cNvSpPr/>
          <p:nvPr/>
        </p:nvSpPr>
        <p:spPr>
          <a:xfrm>
            <a:off x="9925682" y="5322527"/>
            <a:ext cx="6015982" cy="179423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0667BD2-D41A-3C78-CB33-CC7EF3911A38}"/>
              </a:ext>
            </a:extLst>
          </p:cNvPr>
          <p:cNvSpPr/>
          <p:nvPr/>
        </p:nvSpPr>
        <p:spPr>
          <a:xfrm>
            <a:off x="9912768" y="3459159"/>
            <a:ext cx="6028894" cy="179423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EB139D2-52B6-BCFA-5FC4-29E5400EB9D1}"/>
              </a:ext>
            </a:extLst>
          </p:cNvPr>
          <p:cNvSpPr/>
          <p:nvPr/>
        </p:nvSpPr>
        <p:spPr>
          <a:xfrm>
            <a:off x="16117988" y="3594351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19664C7-A2BA-B352-7FFE-6B1CF63C7B76}"/>
              </a:ext>
            </a:extLst>
          </p:cNvPr>
          <p:cNvSpPr/>
          <p:nvPr/>
        </p:nvSpPr>
        <p:spPr>
          <a:xfrm>
            <a:off x="16130903" y="5469855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FFDC13-AFD3-CEAA-9E40-6B67E3BB8479}"/>
              </a:ext>
            </a:extLst>
          </p:cNvPr>
          <p:cNvSpPr/>
          <p:nvPr/>
        </p:nvSpPr>
        <p:spPr>
          <a:xfrm>
            <a:off x="9835103" y="2468559"/>
            <a:ext cx="6195055" cy="4741441"/>
          </a:xfrm>
          <a:prstGeom prst="rect">
            <a:avLst/>
          </a:prstGeom>
          <a:noFill/>
          <a:ln>
            <a:solidFill>
              <a:srgbClr val="FAC09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9FC399B1-109A-A72F-EFAD-90C12B9DDFAC}"/>
              </a:ext>
            </a:extLst>
          </p:cNvPr>
          <p:cNvSpPr/>
          <p:nvPr/>
        </p:nvSpPr>
        <p:spPr>
          <a:xfrm>
            <a:off x="13601431" y="1943100"/>
            <a:ext cx="738954" cy="43222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2" name="TextBox 18">
            <a:extLst>
              <a:ext uri="{FF2B5EF4-FFF2-40B4-BE49-F238E27FC236}">
                <a16:creationId xmlns:a16="http://schemas.microsoft.com/office/drawing/2014/main" id="{F2003421-DB08-8FD0-8054-8B53939AC874}"/>
              </a:ext>
            </a:extLst>
          </p:cNvPr>
          <p:cNvSpPr txBox="1"/>
          <p:nvPr/>
        </p:nvSpPr>
        <p:spPr>
          <a:xfrm>
            <a:off x="9912366" y="8343900"/>
            <a:ext cx="6073672" cy="1079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x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 옵션 박스 삭제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“-”,”+” button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input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상품 수량 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상품과 수량에 따라 총 상품금액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E9104DB0-5B4A-91AE-E2D5-5607312843F1}"/>
              </a:ext>
            </a:extLst>
          </p:cNvPr>
          <p:cNvSpPr/>
          <p:nvPr/>
        </p:nvSpPr>
        <p:spPr>
          <a:xfrm>
            <a:off x="9982199" y="7545277"/>
            <a:ext cx="840287" cy="238624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C7899632-95CC-F3F6-A218-E102E5DC140B}"/>
              </a:ext>
            </a:extLst>
          </p:cNvPr>
          <p:cNvSpPr/>
          <p:nvPr/>
        </p:nvSpPr>
        <p:spPr>
          <a:xfrm>
            <a:off x="10934700" y="7585692"/>
            <a:ext cx="243880" cy="1918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F216FF5-965F-A78C-E1F4-60C902F2D1C6}"/>
              </a:ext>
            </a:extLst>
          </p:cNvPr>
          <p:cNvSpPr/>
          <p:nvPr/>
        </p:nvSpPr>
        <p:spPr>
          <a:xfrm>
            <a:off x="14767105" y="7545277"/>
            <a:ext cx="1078041" cy="238624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7966F1C5-69C1-EF28-D9C5-F0CAFE7C5772}"/>
              </a:ext>
            </a:extLst>
          </p:cNvPr>
          <p:cNvSpPr/>
          <p:nvPr/>
        </p:nvSpPr>
        <p:spPr>
          <a:xfrm>
            <a:off x="14411011" y="7611867"/>
            <a:ext cx="243880" cy="1918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58BE91E-DDC8-E231-DDAB-92132D04355A}"/>
              </a:ext>
            </a:extLst>
          </p:cNvPr>
          <p:cNvSpPr/>
          <p:nvPr/>
        </p:nvSpPr>
        <p:spPr>
          <a:xfrm>
            <a:off x="9912366" y="7359451"/>
            <a:ext cx="6073672" cy="59627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32FA735E-5329-682E-6F0A-4E10ECFDB303}"/>
              </a:ext>
            </a:extLst>
          </p:cNvPr>
          <p:cNvSpPr/>
          <p:nvPr/>
        </p:nvSpPr>
        <p:spPr>
          <a:xfrm>
            <a:off x="16130903" y="7498525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5F5CEB8-CFBF-1887-9764-E896F91D656E}"/>
              </a:ext>
            </a:extLst>
          </p:cNvPr>
          <p:cNvSpPr/>
          <p:nvPr/>
        </p:nvSpPr>
        <p:spPr>
          <a:xfrm>
            <a:off x="10134600" y="6660325"/>
            <a:ext cx="7395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button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829DB42-CFE4-898C-000D-0676F3042B93}"/>
              </a:ext>
            </a:extLst>
          </p:cNvPr>
          <p:cNvSpPr/>
          <p:nvPr/>
        </p:nvSpPr>
        <p:spPr>
          <a:xfrm>
            <a:off x="10942911" y="666658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input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9C7269F-6B1E-814E-E31D-692A5A031735}"/>
              </a:ext>
            </a:extLst>
          </p:cNvPr>
          <p:cNvSpPr/>
          <p:nvPr/>
        </p:nvSpPr>
        <p:spPr>
          <a:xfrm>
            <a:off x="11598822" y="6660325"/>
            <a:ext cx="7395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button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A83C5B1-7D4C-60F9-0C24-401F779BED07}"/>
              </a:ext>
            </a:extLst>
          </p:cNvPr>
          <p:cNvSpPr/>
          <p:nvPr/>
        </p:nvSpPr>
        <p:spPr>
          <a:xfrm>
            <a:off x="2601409" y="7843673"/>
            <a:ext cx="370391" cy="347828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EB10778-DFE8-51D1-D8FB-F54C0CE69FB1}"/>
              </a:ext>
            </a:extLst>
          </p:cNvPr>
          <p:cNvSpPr/>
          <p:nvPr/>
        </p:nvSpPr>
        <p:spPr>
          <a:xfrm>
            <a:off x="2422550" y="7664589"/>
            <a:ext cx="701650" cy="685446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F7E53AFA-9C01-23B6-B1EF-F9C4E2093A1C}"/>
              </a:ext>
            </a:extLst>
          </p:cNvPr>
          <p:cNvSpPr/>
          <p:nvPr/>
        </p:nvSpPr>
        <p:spPr>
          <a:xfrm>
            <a:off x="4495801" y="7823554"/>
            <a:ext cx="2895600" cy="347828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81F2B6E-59CE-4DE0-F4E2-5FBAB9BC570A}"/>
              </a:ext>
            </a:extLst>
          </p:cNvPr>
          <p:cNvSpPr/>
          <p:nvPr/>
        </p:nvSpPr>
        <p:spPr>
          <a:xfrm>
            <a:off x="4275706" y="7717648"/>
            <a:ext cx="3343165" cy="606551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00CD64D9-4DB2-86B9-4441-6F21DBA843AE}"/>
              </a:ext>
            </a:extLst>
          </p:cNvPr>
          <p:cNvSpPr/>
          <p:nvPr/>
        </p:nvSpPr>
        <p:spPr>
          <a:xfrm>
            <a:off x="2295992" y="7627534"/>
            <a:ext cx="5476408" cy="802875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5326C789-54C7-7CDC-CDEC-8655018E9AF7}"/>
              </a:ext>
            </a:extLst>
          </p:cNvPr>
          <p:cNvSpPr/>
          <p:nvPr/>
        </p:nvSpPr>
        <p:spPr>
          <a:xfrm>
            <a:off x="8249930" y="8223691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</a:t>
            </a:r>
            <a:r>
              <a:rPr lang="ko-KR" altLang="en-US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D8C49CE1-D8B0-AE0B-4D42-04039F0ED282}"/>
              </a:ext>
            </a:extLst>
          </p:cNvPr>
          <p:cNvSpPr/>
          <p:nvPr/>
        </p:nvSpPr>
        <p:spPr>
          <a:xfrm>
            <a:off x="7900807" y="7782618"/>
            <a:ext cx="1044438" cy="341592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div, </a:t>
            </a:r>
            <a:r>
              <a:rPr lang="en-US" altLang="ko-KR" sz="13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722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1-5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92C8F80-DF4D-1E22-AC6A-203F4AF89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7383" y="3096730"/>
            <a:ext cx="9698083" cy="41148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620CB7-6D6B-9EFE-CF76-26A9A8740C47}"/>
              </a:ext>
            </a:extLst>
          </p:cNvPr>
          <p:cNvSpPr/>
          <p:nvPr/>
        </p:nvSpPr>
        <p:spPr>
          <a:xfrm>
            <a:off x="4724400" y="3934930"/>
            <a:ext cx="1981200" cy="198120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43323C-F4A9-0898-3CEF-50240C58D64D}"/>
              </a:ext>
            </a:extLst>
          </p:cNvPr>
          <p:cNvSpPr/>
          <p:nvPr/>
        </p:nvSpPr>
        <p:spPr>
          <a:xfrm>
            <a:off x="7239001" y="5382730"/>
            <a:ext cx="685799" cy="228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a, </a:t>
            </a:r>
            <a:r>
              <a:rPr lang="en-US" altLang="ko-KR" sz="10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img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0EE8310-012C-DDB3-2A41-EF0CF9B7E172}"/>
              </a:ext>
            </a:extLst>
          </p:cNvPr>
          <p:cNvSpPr/>
          <p:nvPr/>
        </p:nvSpPr>
        <p:spPr>
          <a:xfrm>
            <a:off x="4648200" y="6068530"/>
            <a:ext cx="2057400" cy="30480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FF8198A-E0D0-7C08-7165-35C164BA0D7F}"/>
              </a:ext>
            </a:extLst>
          </p:cNvPr>
          <p:cNvSpPr/>
          <p:nvPr/>
        </p:nvSpPr>
        <p:spPr>
          <a:xfrm>
            <a:off x="4648200" y="6449530"/>
            <a:ext cx="2057400" cy="30480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1546DF6-BDFF-B46A-3EFF-6C2EC523B3AC}"/>
              </a:ext>
            </a:extLst>
          </p:cNvPr>
          <p:cNvSpPr/>
          <p:nvPr/>
        </p:nvSpPr>
        <p:spPr>
          <a:xfrm>
            <a:off x="4648200" y="6830530"/>
            <a:ext cx="2057400" cy="30480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B73CF6C-B18C-4228-C92B-56531F601DAD}"/>
              </a:ext>
            </a:extLst>
          </p:cNvPr>
          <p:cNvSpPr/>
          <p:nvPr/>
        </p:nvSpPr>
        <p:spPr>
          <a:xfrm>
            <a:off x="4876800" y="4087330"/>
            <a:ext cx="1676400" cy="167640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D9D5063-4D77-7CB0-C471-35C409D5576B}"/>
              </a:ext>
            </a:extLst>
          </p:cNvPr>
          <p:cNvSpPr/>
          <p:nvPr/>
        </p:nvSpPr>
        <p:spPr>
          <a:xfrm>
            <a:off x="4497383" y="3782529"/>
            <a:ext cx="2436818" cy="350520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ECA4876-2244-72C3-1048-8A2317955FD2}"/>
              </a:ext>
            </a:extLst>
          </p:cNvPr>
          <p:cNvSpPr/>
          <p:nvPr/>
        </p:nvSpPr>
        <p:spPr>
          <a:xfrm>
            <a:off x="7543006" y="4925530"/>
            <a:ext cx="762000" cy="25574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5B2F1C3-0E86-9A14-7A23-60B7258C6A41}"/>
              </a:ext>
            </a:extLst>
          </p:cNvPr>
          <p:cNvSpPr/>
          <p:nvPr/>
        </p:nvSpPr>
        <p:spPr>
          <a:xfrm>
            <a:off x="4343400" y="3608237"/>
            <a:ext cx="2743201" cy="383189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6A06189-018D-A686-EB3D-8D2AC1944F62}"/>
              </a:ext>
            </a:extLst>
          </p:cNvPr>
          <p:cNvSpPr/>
          <p:nvPr/>
        </p:nvSpPr>
        <p:spPr>
          <a:xfrm>
            <a:off x="4037805" y="3782529"/>
            <a:ext cx="10211596" cy="381000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F4F7BFF-6627-AB57-7EF6-926733FDC4A0}"/>
              </a:ext>
            </a:extLst>
          </p:cNvPr>
          <p:cNvSpPr/>
          <p:nvPr/>
        </p:nvSpPr>
        <p:spPr>
          <a:xfrm>
            <a:off x="9787413" y="7418238"/>
            <a:ext cx="2806294" cy="29845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swiper-container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BA4D18F-9341-EF3C-4B75-519C68529A86}"/>
              </a:ext>
            </a:extLst>
          </p:cNvPr>
          <p:cNvSpPr/>
          <p:nvPr/>
        </p:nvSpPr>
        <p:spPr>
          <a:xfrm>
            <a:off x="7452481" y="3120729"/>
            <a:ext cx="3539467" cy="5856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5291549-BBF7-7B51-08C8-38FF199C67B7}"/>
              </a:ext>
            </a:extLst>
          </p:cNvPr>
          <p:cNvSpPr/>
          <p:nvPr/>
        </p:nvSpPr>
        <p:spPr>
          <a:xfrm>
            <a:off x="3581400" y="2944330"/>
            <a:ext cx="11125200" cy="4952999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23CF9D7-A737-6FEC-15E2-487E10D0A826}"/>
              </a:ext>
            </a:extLst>
          </p:cNvPr>
          <p:cNvSpPr/>
          <p:nvPr/>
        </p:nvSpPr>
        <p:spPr>
          <a:xfrm>
            <a:off x="7239000" y="6068530"/>
            <a:ext cx="685799" cy="228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67B1DC7-A89F-3656-13C6-E4563EFFB9FF}"/>
              </a:ext>
            </a:extLst>
          </p:cNvPr>
          <p:cNvSpPr/>
          <p:nvPr/>
        </p:nvSpPr>
        <p:spPr>
          <a:xfrm>
            <a:off x="7239000" y="6525730"/>
            <a:ext cx="685799" cy="228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599654D-2CDB-88CA-4AE1-C7843DFAD466}"/>
              </a:ext>
            </a:extLst>
          </p:cNvPr>
          <p:cNvSpPr/>
          <p:nvPr/>
        </p:nvSpPr>
        <p:spPr>
          <a:xfrm>
            <a:off x="7239000" y="6982930"/>
            <a:ext cx="685799" cy="228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F7AED87-D749-11F5-D621-CF1B85EEA465}"/>
              </a:ext>
            </a:extLst>
          </p:cNvPr>
          <p:cNvSpPr/>
          <p:nvPr/>
        </p:nvSpPr>
        <p:spPr>
          <a:xfrm>
            <a:off x="7772400" y="4474244"/>
            <a:ext cx="1371600" cy="25574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swiper-slide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9D6106F-E5B4-CEBC-A10A-9FCA95944729}"/>
              </a:ext>
            </a:extLst>
          </p:cNvPr>
          <p:cNvSpPr/>
          <p:nvPr/>
        </p:nvSpPr>
        <p:spPr>
          <a:xfrm>
            <a:off x="9787413" y="3032678"/>
            <a:ext cx="2806294" cy="29845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ED8D1A6-F2B8-21CB-35D0-7A0C052FCF9C}"/>
              </a:ext>
            </a:extLst>
          </p:cNvPr>
          <p:cNvSpPr/>
          <p:nvPr/>
        </p:nvSpPr>
        <p:spPr>
          <a:xfrm>
            <a:off x="3581400" y="2339981"/>
            <a:ext cx="2806294" cy="476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4B3E96FF-98AF-16D5-6CBE-C31942A4DABA}"/>
              </a:ext>
            </a:extLst>
          </p:cNvPr>
          <p:cNvSpPr txBox="1"/>
          <p:nvPr/>
        </p:nvSpPr>
        <p:spPr>
          <a:xfrm>
            <a:off x="3480606" y="8562340"/>
            <a:ext cx="497759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 상품을 제외한 같은 카테고리의 제품을 랜덤으로 표시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가로 드래그 슬라이더 적용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7" name="TextBox 18">
            <a:extLst>
              <a:ext uri="{FF2B5EF4-FFF2-40B4-BE49-F238E27FC236}">
                <a16:creationId xmlns:a16="http://schemas.microsoft.com/office/drawing/2014/main" id="{DBDDBEFD-543E-F4D1-D05D-536A0BFB5F62}"/>
              </a:ext>
            </a:extLst>
          </p:cNvPr>
          <p:cNvSpPr txBox="1"/>
          <p:nvPr/>
        </p:nvSpPr>
        <p:spPr>
          <a:xfrm>
            <a:off x="9906000" y="8562340"/>
            <a:ext cx="4977594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클릭한 상품의 상세페이지로 이동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31634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1-5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92C8F80-DF4D-1E22-AC6A-203F4AF89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2784" y="3196820"/>
            <a:ext cx="7542216" cy="389105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854FE80-5831-BB1E-7DD9-5D7EDC416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1400" y="2476500"/>
            <a:ext cx="4864379" cy="27905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3A4592-F7D0-5B07-9EEC-E31C163771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1400" y="6134100"/>
            <a:ext cx="4864379" cy="236032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ABC05D1-C639-8ED5-D245-321EEC4A136E}"/>
              </a:ext>
            </a:extLst>
          </p:cNvPr>
          <p:cNvSpPr/>
          <p:nvPr/>
        </p:nvSpPr>
        <p:spPr>
          <a:xfrm>
            <a:off x="3048000" y="3506477"/>
            <a:ext cx="1920054" cy="3810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DDAF0A-5590-EB91-A938-6CA5CC852F74}"/>
              </a:ext>
            </a:extLst>
          </p:cNvPr>
          <p:cNvSpPr/>
          <p:nvPr/>
        </p:nvSpPr>
        <p:spPr>
          <a:xfrm>
            <a:off x="2242461" y="3538566"/>
            <a:ext cx="664661" cy="27271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7AA19AC-179E-2EF2-973D-5B53ECE6865F}"/>
              </a:ext>
            </a:extLst>
          </p:cNvPr>
          <p:cNvSpPr/>
          <p:nvPr/>
        </p:nvSpPr>
        <p:spPr>
          <a:xfrm>
            <a:off x="2057400" y="3354077"/>
            <a:ext cx="7162801" cy="9906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E57B00E-E034-3BB8-6347-564D4E731401}"/>
              </a:ext>
            </a:extLst>
          </p:cNvPr>
          <p:cNvSpPr/>
          <p:nvPr/>
        </p:nvSpPr>
        <p:spPr>
          <a:xfrm>
            <a:off x="2088644" y="2705100"/>
            <a:ext cx="973641" cy="51652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E3DA5D2-7DB0-0557-95BE-75DC8FE83500}"/>
              </a:ext>
            </a:extLst>
          </p:cNvPr>
          <p:cNvSpPr/>
          <p:nvPr/>
        </p:nvSpPr>
        <p:spPr>
          <a:xfrm>
            <a:off x="3048000" y="3887477"/>
            <a:ext cx="1920054" cy="2286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CC337CA-D107-AEE3-D3AF-D4D6C7F3BA84}"/>
              </a:ext>
            </a:extLst>
          </p:cNvPr>
          <p:cNvSpPr/>
          <p:nvPr/>
        </p:nvSpPr>
        <p:spPr>
          <a:xfrm>
            <a:off x="2237026" y="3937685"/>
            <a:ext cx="664661" cy="27271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977522C8-555C-36D3-C1A5-16EA48ADA377}"/>
              </a:ext>
            </a:extLst>
          </p:cNvPr>
          <p:cNvSpPr txBox="1"/>
          <p:nvPr/>
        </p:nvSpPr>
        <p:spPr>
          <a:xfrm>
            <a:off x="2237026" y="7962900"/>
            <a:ext cx="705937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제품개요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”, “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제품상세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“, 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배송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환불규정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or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                                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색상으로 강조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 항목 시각화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391EE19-3939-06CB-97FC-AD2FF777DD8D}"/>
              </a:ext>
            </a:extLst>
          </p:cNvPr>
          <p:cNvSpPr/>
          <p:nvPr/>
        </p:nvSpPr>
        <p:spPr>
          <a:xfrm>
            <a:off x="12801599" y="2476500"/>
            <a:ext cx="1752601" cy="556929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A3E4FF3-D0F0-285A-4485-39020A56C3F4}"/>
              </a:ext>
            </a:extLst>
          </p:cNvPr>
          <p:cNvSpPr/>
          <p:nvPr/>
        </p:nvSpPr>
        <p:spPr>
          <a:xfrm>
            <a:off x="11277600" y="3290834"/>
            <a:ext cx="4572000" cy="2233665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846293D-C1AB-42B1-2DB4-0CD500319412}"/>
              </a:ext>
            </a:extLst>
          </p:cNvPr>
          <p:cNvSpPr/>
          <p:nvPr/>
        </p:nvSpPr>
        <p:spPr>
          <a:xfrm>
            <a:off x="13944599" y="6057901"/>
            <a:ext cx="1752601" cy="533399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1CF91E2-5568-AC3F-987C-BE02FBEE038C}"/>
              </a:ext>
            </a:extLst>
          </p:cNvPr>
          <p:cNvSpPr/>
          <p:nvPr/>
        </p:nvSpPr>
        <p:spPr>
          <a:xfrm>
            <a:off x="11277600" y="6614831"/>
            <a:ext cx="4572000" cy="2491070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309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CFADE13-B7F1-C758-7460-F51656316B8A}"/>
              </a:ext>
            </a:extLst>
          </p:cNvPr>
          <p:cNvGrpSpPr/>
          <p:nvPr/>
        </p:nvGrpSpPr>
        <p:grpSpPr>
          <a:xfrm>
            <a:off x="6619939" y="3069162"/>
            <a:ext cx="5048122" cy="2699563"/>
            <a:chOff x="6619939" y="2702247"/>
            <a:chExt cx="5048122" cy="2699563"/>
          </a:xfrm>
        </p:grpSpPr>
        <p:sp>
          <p:nvSpPr>
            <p:cNvPr id="2" name="TextBox 2"/>
            <p:cNvSpPr txBox="1"/>
            <p:nvPr/>
          </p:nvSpPr>
          <p:spPr>
            <a:xfrm>
              <a:off x="6619939" y="4046182"/>
              <a:ext cx="5048122" cy="13556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en-US" sz="7685" dirty="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DOM </a:t>
              </a:r>
              <a:r>
                <a:rPr lang="ko-KR" altLang="en-US" sz="7685" dirty="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구조</a:t>
              </a:r>
              <a:endParaRPr 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7848250" y="2702247"/>
              <a:ext cx="2591500" cy="917252"/>
              <a:chOff x="0" y="-31579"/>
              <a:chExt cx="826666" cy="2925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7845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5212165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253572"/>
              </p:ext>
            </p:extLst>
          </p:nvPr>
        </p:nvGraphicFramePr>
        <p:xfrm>
          <a:off x="3723736" y="1791957"/>
          <a:ext cx="10840527" cy="670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89589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 header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2181496"/>
          <a:ext cx="13649864" cy="7302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460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74349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 footer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2019300"/>
          <a:ext cx="11581963" cy="7161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658600" y="2019300"/>
          <a:ext cx="6297086" cy="3893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83833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89589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-–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1454" y="1393275"/>
          <a:ext cx="15147063" cy="9365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9759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10635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1485900"/>
          <a:ext cx="13432661" cy="830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4258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2-4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목록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541574"/>
              </p:ext>
            </p:extLst>
          </p:nvPr>
        </p:nvGraphicFramePr>
        <p:xfrm>
          <a:off x="838199" y="1104900"/>
          <a:ext cx="16449675" cy="9000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227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CFADE13-B7F1-C758-7460-F51656316B8A}"/>
              </a:ext>
            </a:extLst>
          </p:cNvPr>
          <p:cNvGrpSpPr/>
          <p:nvPr/>
        </p:nvGrpSpPr>
        <p:grpSpPr>
          <a:xfrm>
            <a:off x="6619939" y="3069162"/>
            <a:ext cx="5048122" cy="4148677"/>
            <a:chOff x="6619939" y="2702247"/>
            <a:chExt cx="5048122" cy="4148677"/>
          </a:xfrm>
        </p:grpSpPr>
        <p:sp>
          <p:nvSpPr>
            <p:cNvPr id="2" name="TextBox 2"/>
            <p:cNvSpPr txBox="1"/>
            <p:nvPr/>
          </p:nvSpPr>
          <p:spPr>
            <a:xfrm>
              <a:off x="6619939" y="4046182"/>
              <a:ext cx="5048122" cy="28047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7685" dirty="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레이아웃 분석</a:t>
              </a:r>
              <a:endParaRPr 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7848250" y="2702247"/>
              <a:ext cx="2591500" cy="917252"/>
              <a:chOff x="0" y="-31579"/>
              <a:chExt cx="826666" cy="2925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1</a:t>
                </a: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2-5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상세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145133"/>
              </p:ext>
            </p:extLst>
          </p:nvPr>
        </p:nvGraphicFramePr>
        <p:xfrm>
          <a:off x="3723737" y="2400300"/>
          <a:ext cx="10840527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016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2-5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상세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108452"/>
              </p:ext>
            </p:extLst>
          </p:nvPr>
        </p:nvGraphicFramePr>
        <p:xfrm>
          <a:off x="190500" y="3009900"/>
          <a:ext cx="17907000" cy="670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3">
            <a:extLst>
              <a:ext uri="{FF2B5EF4-FFF2-40B4-BE49-F238E27FC236}">
                <a16:creationId xmlns:a16="http://schemas.microsoft.com/office/drawing/2014/main" id="{D2B166DB-F92C-CFAB-DBCD-87E82B26A1B2}"/>
              </a:ext>
            </a:extLst>
          </p:cNvPr>
          <p:cNvSpPr txBox="1"/>
          <p:nvPr/>
        </p:nvSpPr>
        <p:spPr>
          <a:xfrm>
            <a:off x="2699663" y="1725999"/>
            <a:ext cx="9111337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body  &gt;  main  &gt;  </a:t>
            </a:r>
            <a:r>
              <a:rPr lang="ko-KR" alt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이미지 슬라이드</a:t>
            </a:r>
            <a:r>
              <a:rPr lang="en-US" altLang="ko-KR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, </a:t>
            </a:r>
            <a:r>
              <a:rPr lang="ko-KR" alt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구매 관련</a:t>
            </a:r>
            <a:endParaRPr lang="en-US" sz="30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4" name="그림 3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A693E4C3-C8DC-1ED0-9F0E-DF391410EC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r="3032"/>
          <a:stretch/>
        </p:blipFill>
        <p:spPr>
          <a:xfrm>
            <a:off x="12801600" y="342900"/>
            <a:ext cx="5105400" cy="3448359"/>
          </a:xfrm>
          <a:prstGeom prst="rect">
            <a:avLst/>
          </a:prstGeom>
          <a:ln w="38100">
            <a:solidFill>
              <a:srgbClr val="5271FF"/>
            </a:solidFill>
            <a:prstDash val="sysDash"/>
          </a:ln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83D0FB2-A620-80FB-1203-D711A3DF7A64}"/>
              </a:ext>
            </a:extLst>
          </p:cNvPr>
          <p:cNvSpPr/>
          <p:nvPr/>
        </p:nvSpPr>
        <p:spPr>
          <a:xfrm>
            <a:off x="14782800" y="495300"/>
            <a:ext cx="762000" cy="1154499"/>
          </a:xfrm>
          <a:prstGeom prst="roundRect">
            <a:avLst/>
          </a:prstGeom>
          <a:solidFill>
            <a:srgbClr val="FAC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8028666-1ADD-DB9A-700E-9B0AB032A78C}"/>
              </a:ext>
            </a:extLst>
          </p:cNvPr>
          <p:cNvSpPr/>
          <p:nvPr/>
        </p:nvSpPr>
        <p:spPr>
          <a:xfrm>
            <a:off x="12877800" y="1485900"/>
            <a:ext cx="1524000" cy="2174178"/>
          </a:xfrm>
          <a:prstGeom prst="roundRect">
            <a:avLst/>
          </a:prstGeom>
          <a:solidFill>
            <a:srgbClr val="FAC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746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2-5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상세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184237"/>
              </p:ext>
            </p:extLst>
          </p:nvPr>
        </p:nvGraphicFramePr>
        <p:xfrm>
          <a:off x="38100" y="1333500"/>
          <a:ext cx="18211800" cy="91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3">
            <a:extLst>
              <a:ext uri="{FF2B5EF4-FFF2-40B4-BE49-F238E27FC236}">
                <a16:creationId xmlns:a16="http://schemas.microsoft.com/office/drawing/2014/main" id="{D2B166DB-F92C-CFAB-DBCD-87E82B26A1B2}"/>
              </a:ext>
            </a:extLst>
          </p:cNvPr>
          <p:cNvSpPr txBox="1"/>
          <p:nvPr/>
        </p:nvSpPr>
        <p:spPr>
          <a:xfrm>
            <a:off x="2318663" y="1725999"/>
            <a:ext cx="9263737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body  &gt;  </a:t>
            </a:r>
            <a:r>
              <a:rPr lang="ko-KR" alt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추천제품</a:t>
            </a:r>
            <a:r>
              <a:rPr lang="en-US" altLang="ko-KR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, </a:t>
            </a:r>
            <a:r>
              <a:rPr lang="ko-KR" alt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진행중인 기획전</a:t>
            </a:r>
            <a:r>
              <a:rPr lang="en-US" altLang="ko-KR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, </a:t>
            </a:r>
            <a:r>
              <a:rPr lang="ko-KR" alt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기타 소니 링크</a:t>
            </a:r>
            <a:endParaRPr lang="en-US" sz="30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3" name="그림 2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CE1C037F-65D8-2595-FCAE-8FAF83704E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r="3032" b="16030"/>
          <a:stretch/>
        </p:blipFill>
        <p:spPr>
          <a:xfrm>
            <a:off x="12801600" y="342900"/>
            <a:ext cx="5105400" cy="2895599"/>
          </a:xfrm>
          <a:prstGeom prst="rect">
            <a:avLst/>
          </a:prstGeom>
          <a:ln w="38100">
            <a:solidFill>
              <a:srgbClr val="5271FF"/>
            </a:solidFill>
            <a:prstDash val="sysDash"/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1CC0E7-3191-CE9F-2D36-451FC3A18137}"/>
              </a:ext>
            </a:extLst>
          </p:cNvPr>
          <p:cNvSpPr/>
          <p:nvPr/>
        </p:nvSpPr>
        <p:spPr>
          <a:xfrm>
            <a:off x="14782800" y="419100"/>
            <a:ext cx="762000" cy="1154499"/>
          </a:xfrm>
          <a:prstGeom prst="roundRect">
            <a:avLst/>
          </a:prstGeom>
          <a:solidFill>
            <a:srgbClr val="FAC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F7C4B06-4CF3-5DB5-2DC6-CFA2D49E3D80}"/>
              </a:ext>
            </a:extLst>
          </p:cNvPr>
          <p:cNvSpPr/>
          <p:nvPr/>
        </p:nvSpPr>
        <p:spPr>
          <a:xfrm>
            <a:off x="14020800" y="1485900"/>
            <a:ext cx="2362200" cy="1295400"/>
          </a:xfrm>
          <a:prstGeom prst="roundRect">
            <a:avLst/>
          </a:prstGeom>
          <a:solidFill>
            <a:srgbClr val="FAC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3047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CFADE13-B7F1-C758-7460-F51656316B8A}"/>
              </a:ext>
            </a:extLst>
          </p:cNvPr>
          <p:cNvGrpSpPr/>
          <p:nvPr/>
        </p:nvGrpSpPr>
        <p:grpSpPr>
          <a:xfrm>
            <a:off x="6619939" y="3069162"/>
            <a:ext cx="5048122" cy="2699563"/>
            <a:chOff x="6619939" y="2702247"/>
            <a:chExt cx="5048122" cy="2699563"/>
          </a:xfrm>
        </p:grpSpPr>
        <p:sp>
          <p:nvSpPr>
            <p:cNvPr id="2" name="TextBox 2"/>
            <p:cNvSpPr txBox="1"/>
            <p:nvPr/>
          </p:nvSpPr>
          <p:spPr>
            <a:xfrm>
              <a:off x="6619939" y="4046182"/>
              <a:ext cx="5048122" cy="13556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7685" dirty="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구현 결과</a:t>
              </a:r>
              <a:endParaRPr 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7848250" y="2702247"/>
              <a:ext cx="2591500" cy="917252"/>
              <a:chOff x="0" y="-31579"/>
              <a:chExt cx="826666" cy="2925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2057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(JSON)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3-0</a:t>
              </a:r>
            </a:p>
          </p:txBody>
        </p:sp>
      </p:grp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6C9C6024-BE95-B589-78A5-0B38767EF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368421"/>
              </p:ext>
            </p:extLst>
          </p:nvPr>
        </p:nvGraphicFramePr>
        <p:xfrm>
          <a:off x="457200" y="2400300"/>
          <a:ext cx="15144750" cy="624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1293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(JSON)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3-0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E6A989-FAA2-2E84-67A3-A71D027990B5}"/>
              </a:ext>
            </a:extLst>
          </p:cNvPr>
          <p:cNvGrpSpPr/>
          <p:nvPr/>
        </p:nvGrpSpPr>
        <p:grpSpPr>
          <a:xfrm>
            <a:off x="393967" y="2400300"/>
            <a:ext cx="17741633" cy="7239000"/>
            <a:chOff x="228600" y="2247900"/>
            <a:chExt cx="17741633" cy="7239000"/>
          </a:xfrm>
        </p:grpSpPr>
        <p:pic>
          <p:nvPicPr>
            <p:cNvPr id="3" name="그림 2" descr="텍스트, 스크린샷, 폰트, 문서이(가) 표시된 사진&#10;&#10;자동 생성된 설명">
              <a:extLst>
                <a:ext uri="{FF2B5EF4-FFF2-40B4-BE49-F238E27FC236}">
                  <a16:creationId xmlns:a16="http://schemas.microsoft.com/office/drawing/2014/main" id="{5B4DF077-3E2E-FA68-A3AA-723959CD7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66" y="2426986"/>
              <a:ext cx="5692633" cy="6751905"/>
            </a:xfrm>
            <a:prstGeom prst="rect">
              <a:avLst/>
            </a:prstGeom>
          </p:spPr>
        </p:pic>
        <p:pic>
          <p:nvPicPr>
            <p:cNvPr id="5" name="그림 4" descr="텍스트, 스크린샷, 폰트, 문서이(가) 표시된 사진&#10;&#10;자동 생성된 설명">
              <a:extLst>
                <a:ext uri="{FF2B5EF4-FFF2-40B4-BE49-F238E27FC236}">
                  <a16:creationId xmlns:a16="http://schemas.microsoft.com/office/drawing/2014/main" id="{722B3330-4760-60E5-7C64-1DBB443A2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8165" y="2247900"/>
              <a:ext cx="5616427" cy="7110076"/>
            </a:xfrm>
            <a:prstGeom prst="rect">
              <a:avLst/>
            </a:prstGeom>
          </p:spPr>
        </p:pic>
        <p:pic>
          <p:nvPicPr>
            <p:cNvPr id="7" name="그림 6" descr="텍스트, 스크린샷, 폰트, 문서이(가) 표시된 사진&#10;&#10;자동 생성된 설명">
              <a:extLst>
                <a:ext uri="{FF2B5EF4-FFF2-40B4-BE49-F238E27FC236}">
                  <a16:creationId xmlns:a16="http://schemas.microsoft.com/office/drawing/2014/main" id="{E88E881C-D97B-261D-050B-DA62891A8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2358" y="2937570"/>
              <a:ext cx="5707875" cy="573073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38E92E-D58D-E9EE-BB04-3D272EFD1424}"/>
                </a:ext>
              </a:extLst>
            </p:cNvPr>
            <p:cNvSpPr/>
            <p:nvPr/>
          </p:nvSpPr>
          <p:spPr>
            <a:xfrm>
              <a:off x="228600" y="2247900"/>
              <a:ext cx="17526001" cy="7239000"/>
            </a:xfrm>
            <a:prstGeom prst="rect">
              <a:avLst/>
            </a:prstGeom>
            <a:noFill/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1673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(JSON)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3-0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83BB3F-2D94-53FD-498C-82B29B2108C8}"/>
              </a:ext>
            </a:extLst>
          </p:cNvPr>
          <p:cNvGrpSpPr/>
          <p:nvPr/>
        </p:nvGrpSpPr>
        <p:grpSpPr>
          <a:xfrm>
            <a:off x="2602337" y="2400300"/>
            <a:ext cx="13083326" cy="6705600"/>
            <a:chOff x="2994874" y="2400300"/>
            <a:chExt cx="13083326" cy="67056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9C473FA-E27F-F85A-2C92-32F46301CEED}"/>
                </a:ext>
              </a:extLst>
            </p:cNvPr>
            <p:cNvGrpSpPr/>
            <p:nvPr/>
          </p:nvGrpSpPr>
          <p:grpSpPr>
            <a:xfrm>
              <a:off x="2994874" y="2552700"/>
              <a:ext cx="11642504" cy="6332079"/>
              <a:chOff x="2496538" y="2857500"/>
              <a:chExt cx="11642504" cy="633207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B4DF077-3E2E-FA68-A3AA-723959CD7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96538" y="2857500"/>
                <a:ext cx="5692633" cy="6332079"/>
              </a:xfrm>
              <a:prstGeom prst="rect">
                <a:avLst/>
              </a:prstGeom>
            </p:spPr>
          </p:pic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F7754B17-6F14-5FB2-68EF-2F3B0CE66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53600" y="2857500"/>
                <a:ext cx="4385442" cy="6332079"/>
              </a:xfrm>
              <a:prstGeom prst="rect">
                <a:avLst/>
              </a:prstGeom>
            </p:spPr>
          </p:pic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38E92E-D58D-E9EE-BB04-3D272EFD1424}"/>
                </a:ext>
              </a:extLst>
            </p:cNvPr>
            <p:cNvSpPr/>
            <p:nvPr/>
          </p:nvSpPr>
          <p:spPr>
            <a:xfrm>
              <a:off x="3177326" y="2400300"/>
              <a:ext cx="12900874" cy="6705600"/>
            </a:xfrm>
            <a:prstGeom prst="rect">
              <a:avLst/>
            </a:prstGeom>
            <a:noFill/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0828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0"/>
          <p:cNvSpPr txBox="1"/>
          <p:nvPr/>
        </p:nvSpPr>
        <p:spPr>
          <a:xfrm>
            <a:off x="13868400" y="7962900"/>
            <a:ext cx="2854784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42462" y="921028"/>
            <a:ext cx="57585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header 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3-1</a:t>
              </a: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152319"/>
            <a:ext cx="13683337" cy="3282564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10" y="6128116"/>
            <a:ext cx="5886450" cy="4010025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6128116"/>
            <a:ext cx="4142359" cy="4120784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8827" y="6131144"/>
            <a:ext cx="4486275" cy="4019550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000125" y="5648973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7391400" y="5652239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2381411" y="5652239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50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11754461" y="3557158"/>
            <a:ext cx="6152539" cy="1115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카메라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: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href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= “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category.html?category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=camera”</a:t>
            </a: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비디오 카메라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: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href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= “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category.html?category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=video”</a:t>
            </a: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category.html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이동하되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그 안에서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category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키의 값에 따라 렌더링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57585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header 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3-1</a:t>
              </a: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019300"/>
            <a:ext cx="13683337" cy="3282564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6019800"/>
            <a:ext cx="5248275" cy="2609850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6019800"/>
            <a:ext cx="4695825" cy="4267200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975360" y="5544044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5980611" y="5544044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8111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57585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header 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3-1</a:t>
              </a: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2937164"/>
            <a:ext cx="9846808" cy="2362200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2933700"/>
            <a:ext cx="7097486" cy="61722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000125" y="244102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8305800" y="5647903"/>
            <a:ext cx="8915400" cy="1487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ex) depth1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스토어 추천 제품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(a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태그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영역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mouseover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depth2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숨김해제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마우스 올라간 자기자신에게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border-bottom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추가 및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color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변경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depth2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영역 배경색 변경하는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클래스를 각각 추가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mouseout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시 각각 추가된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클래스를 삭제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depth2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숨김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depth1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a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와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depth2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마다 이벤트를 추가하는 함수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4112709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전체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B4AAD3-74A7-CEDD-6A26-0AD4C14F21FD}"/>
              </a:ext>
            </a:extLst>
          </p:cNvPr>
          <p:cNvGrpSpPr/>
          <p:nvPr/>
        </p:nvGrpSpPr>
        <p:grpSpPr>
          <a:xfrm>
            <a:off x="5257801" y="2324100"/>
            <a:ext cx="3276599" cy="6786839"/>
            <a:chOff x="5562601" y="2166662"/>
            <a:chExt cx="3276599" cy="678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69B835E-4605-2A92-35FF-A246D4F0D938}"/>
                </a:ext>
              </a:extLst>
            </p:cNvPr>
            <p:cNvGrpSpPr/>
            <p:nvPr/>
          </p:nvGrpSpPr>
          <p:grpSpPr>
            <a:xfrm>
              <a:off x="5562601" y="2857500"/>
              <a:ext cx="3276599" cy="6096001"/>
              <a:chOff x="2819401" y="2247900"/>
              <a:chExt cx="3856957" cy="739140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2FD739A1-811F-600E-EC15-1C110A26F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831605" y="2247900"/>
                <a:ext cx="3832546" cy="7315200"/>
              </a:xfrm>
              <a:prstGeom prst="rect">
                <a:avLst/>
              </a:prstGeom>
            </p:spPr>
          </p:pic>
          <p:pic>
            <p:nvPicPr>
              <p:cNvPr id="5" name="그림 4" descr="스크린샷, 텍스트이(가) 표시된 사진&#10;&#10;자동 생성된 설명">
                <a:extLst>
                  <a:ext uri="{FF2B5EF4-FFF2-40B4-BE49-F238E27FC236}">
                    <a16:creationId xmlns:a16="http://schemas.microsoft.com/office/drawing/2014/main" id="{75DBF1BE-6338-DCAE-5D1E-500A67223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9401" y="8780399"/>
                <a:ext cx="3856957" cy="858902"/>
              </a:xfrm>
              <a:prstGeom prst="rect">
                <a:avLst/>
              </a:prstGeom>
            </p:spPr>
          </p:pic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0C257792-E7F1-C02A-7000-C1D6A9FF84D6}"/>
                </a:ext>
              </a:extLst>
            </p:cNvPr>
            <p:cNvSpPr/>
            <p:nvPr/>
          </p:nvSpPr>
          <p:spPr>
            <a:xfrm>
              <a:off x="6095999" y="2166662"/>
              <a:ext cx="2209800" cy="462238"/>
            </a:xfrm>
            <a:prstGeom prst="roundRect">
              <a:avLst/>
            </a:prstGeom>
            <a:solidFill>
              <a:srgbClr val="5271FF"/>
            </a:solidFill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메인 페이지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F1E80CB-0ED6-780E-DFDC-7B1B85BC6F5C}"/>
              </a:ext>
            </a:extLst>
          </p:cNvPr>
          <p:cNvGrpSpPr/>
          <p:nvPr/>
        </p:nvGrpSpPr>
        <p:grpSpPr>
          <a:xfrm>
            <a:off x="9753600" y="2324100"/>
            <a:ext cx="3276600" cy="6758083"/>
            <a:chOff x="10058400" y="2166662"/>
            <a:chExt cx="3276600" cy="675808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508192E-7D1F-FAC3-9C45-0E490B05D7CA}"/>
                </a:ext>
              </a:extLst>
            </p:cNvPr>
            <p:cNvGrpSpPr/>
            <p:nvPr/>
          </p:nvGrpSpPr>
          <p:grpSpPr>
            <a:xfrm>
              <a:off x="10058400" y="2886256"/>
              <a:ext cx="3276600" cy="6038489"/>
              <a:chOff x="7620000" y="2266280"/>
              <a:chExt cx="3856958" cy="7321668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14F08D53-F0E1-A1B9-0E25-9E7A09CAF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20000" y="2266280"/>
                <a:ext cx="3856957" cy="7175733"/>
              </a:xfrm>
              <a:prstGeom prst="rect">
                <a:avLst/>
              </a:prstGeom>
            </p:spPr>
          </p:pic>
          <p:pic>
            <p:nvPicPr>
              <p:cNvPr id="3" name="그림 2" descr="스크린샷, 텍스트이(가) 표시된 사진&#10;&#10;자동 생성된 설명">
                <a:extLst>
                  <a:ext uri="{FF2B5EF4-FFF2-40B4-BE49-F238E27FC236}">
                    <a16:creationId xmlns:a16="http://schemas.microsoft.com/office/drawing/2014/main" id="{6A93B427-FAFB-595E-49F2-AE7A185CA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01" y="8729046"/>
                <a:ext cx="3856957" cy="858902"/>
              </a:xfrm>
              <a:prstGeom prst="rect">
                <a:avLst/>
              </a:prstGeom>
            </p:spPr>
          </p:pic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A0C894E-E312-7126-9B85-46AE719015BC}"/>
                </a:ext>
              </a:extLst>
            </p:cNvPr>
            <p:cNvSpPr/>
            <p:nvPr/>
          </p:nvSpPr>
          <p:spPr>
            <a:xfrm>
              <a:off x="10591799" y="2166662"/>
              <a:ext cx="2209800" cy="462238"/>
            </a:xfrm>
            <a:prstGeom prst="roundRect">
              <a:avLst/>
            </a:prstGeom>
            <a:solidFill>
              <a:srgbClr val="5271FF"/>
            </a:solidFill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상품 </a:t>
              </a:r>
              <a:r>
                <a:rPr lang="ko-KR" altLang="en-US" sz="1800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목록 페이지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38AF8F-836A-4EB0-0C0C-22D06F84EC09}"/>
              </a:ext>
            </a:extLst>
          </p:cNvPr>
          <p:cNvGrpSpPr/>
          <p:nvPr/>
        </p:nvGrpSpPr>
        <p:grpSpPr>
          <a:xfrm>
            <a:off x="13944600" y="2324100"/>
            <a:ext cx="3276600" cy="6786839"/>
            <a:chOff x="14249400" y="2166662"/>
            <a:chExt cx="3276600" cy="678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E488CA6-F2A5-1717-465C-A49CDE4D94E9}"/>
                </a:ext>
              </a:extLst>
            </p:cNvPr>
            <p:cNvGrpSpPr/>
            <p:nvPr/>
          </p:nvGrpSpPr>
          <p:grpSpPr>
            <a:xfrm>
              <a:off x="14249400" y="2857500"/>
              <a:ext cx="3276600" cy="6096001"/>
              <a:chOff x="12115800" y="2247900"/>
              <a:chExt cx="3856958" cy="7391401"/>
            </a:xfrm>
          </p:grpSpPr>
          <p:pic>
            <p:nvPicPr>
              <p:cNvPr id="31" name="그림 30" descr="텍스트, 전자제품, 스크린샷, 웹사이트이(가) 표시된 사진&#10;&#10;자동 생성된 설명">
                <a:extLst>
                  <a:ext uri="{FF2B5EF4-FFF2-40B4-BE49-F238E27FC236}">
                    <a16:creationId xmlns:a16="http://schemas.microsoft.com/office/drawing/2014/main" id="{C5A2841B-B8E9-EE60-C90C-CFBE2AB2E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5800" y="2247900"/>
                <a:ext cx="3856957" cy="7315200"/>
              </a:xfrm>
              <a:prstGeom prst="rect">
                <a:avLst/>
              </a:prstGeom>
            </p:spPr>
          </p:pic>
          <p:pic>
            <p:nvPicPr>
              <p:cNvPr id="38" name="그림 37" descr="스크린샷, 텍스트이(가) 표시된 사진&#10;&#10;자동 생성된 설명">
                <a:extLst>
                  <a:ext uri="{FF2B5EF4-FFF2-40B4-BE49-F238E27FC236}">
                    <a16:creationId xmlns:a16="http://schemas.microsoft.com/office/drawing/2014/main" id="{C82DE710-1BD1-1D2A-DB0B-68F3ECBFE0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5801" y="8780399"/>
                <a:ext cx="3856957" cy="858902"/>
              </a:xfrm>
              <a:prstGeom prst="rect">
                <a:avLst/>
              </a:prstGeom>
            </p:spPr>
          </p:pic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D69252F-ED91-29C7-14CC-DA34BD5EF929}"/>
                </a:ext>
              </a:extLst>
            </p:cNvPr>
            <p:cNvSpPr/>
            <p:nvPr/>
          </p:nvSpPr>
          <p:spPr>
            <a:xfrm>
              <a:off x="14782799" y="2166662"/>
              <a:ext cx="2209800" cy="462238"/>
            </a:xfrm>
            <a:prstGeom prst="roundRect">
              <a:avLst/>
            </a:prstGeom>
            <a:solidFill>
              <a:srgbClr val="5271FF"/>
            </a:solidFill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상품 상세 페이지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BB7CC00-41F8-E91D-1731-5F66D25EC141}"/>
              </a:ext>
            </a:extLst>
          </p:cNvPr>
          <p:cNvSpPr/>
          <p:nvPr/>
        </p:nvSpPr>
        <p:spPr>
          <a:xfrm>
            <a:off x="4953000" y="2941547"/>
            <a:ext cx="12573000" cy="373153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A267404-E5D6-01F3-1429-373D349A42C2}"/>
              </a:ext>
            </a:extLst>
          </p:cNvPr>
          <p:cNvSpPr/>
          <p:nvPr/>
        </p:nvSpPr>
        <p:spPr>
          <a:xfrm>
            <a:off x="4953000" y="8267700"/>
            <a:ext cx="12573000" cy="11430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9AEC66E-9A24-ADEA-D51C-56FB2BCE18CD}"/>
              </a:ext>
            </a:extLst>
          </p:cNvPr>
          <p:cNvSpPr/>
          <p:nvPr/>
        </p:nvSpPr>
        <p:spPr>
          <a:xfrm>
            <a:off x="4953000" y="3469909"/>
            <a:ext cx="12573000" cy="4677432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395368D-1146-F4A4-2B06-AD46BB23D482}"/>
              </a:ext>
            </a:extLst>
          </p:cNvPr>
          <p:cNvGrpSpPr/>
          <p:nvPr/>
        </p:nvGrpSpPr>
        <p:grpSpPr>
          <a:xfrm>
            <a:off x="990600" y="2705100"/>
            <a:ext cx="3766716" cy="1769658"/>
            <a:chOff x="652884" y="2886486"/>
            <a:chExt cx="3766716" cy="1769658"/>
          </a:xfrm>
        </p:grpSpPr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201EAEC7-A8D1-2528-1821-95AAEBC05441}"/>
                </a:ext>
              </a:extLst>
            </p:cNvPr>
            <p:cNvSpPr txBox="1"/>
            <p:nvPr/>
          </p:nvSpPr>
          <p:spPr>
            <a:xfrm>
              <a:off x="2034916" y="3953003"/>
              <a:ext cx="2384684" cy="7031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- </a:t>
              </a:r>
              <a:r>
                <a:rPr lang="ko-KR" altLang="en-US" sz="1739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메뉴바</a:t>
              </a:r>
              <a:endParaRPr lang="en-US" altLang="ko-KR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0" lvl="0" indent="0" algn="l">
                <a:lnSpc>
                  <a:spcPts val="2940"/>
                </a:lnSpc>
              </a:pPr>
              <a:endPara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F47BD59-578C-1946-933D-3106215EA633}"/>
                </a:ext>
              </a:extLst>
            </p:cNvPr>
            <p:cNvSpPr/>
            <p:nvPr/>
          </p:nvSpPr>
          <p:spPr>
            <a:xfrm>
              <a:off x="652884" y="2886486"/>
              <a:ext cx="2209800" cy="82670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header</a:t>
              </a:r>
              <a:endParaRPr lang="ko-KR" altLang="en-US" sz="3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1FB7CDE-31E1-1D89-BF06-C1988386A727}"/>
              </a:ext>
            </a:extLst>
          </p:cNvPr>
          <p:cNvGrpSpPr/>
          <p:nvPr/>
        </p:nvGrpSpPr>
        <p:grpSpPr>
          <a:xfrm>
            <a:off x="990600" y="5507442"/>
            <a:ext cx="3766716" cy="1769658"/>
            <a:chOff x="652884" y="5295900"/>
            <a:chExt cx="3766716" cy="1769658"/>
          </a:xfrm>
        </p:grpSpPr>
        <p:sp>
          <p:nvSpPr>
            <p:cNvPr id="35" name="TextBox 18">
              <a:extLst>
                <a:ext uri="{FF2B5EF4-FFF2-40B4-BE49-F238E27FC236}">
                  <a16:creationId xmlns:a16="http://schemas.microsoft.com/office/drawing/2014/main" id="{C43182A4-FF21-C23C-F693-9D8C8924B506}"/>
                </a:ext>
              </a:extLst>
            </p:cNvPr>
            <p:cNvSpPr txBox="1"/>
            <p:nvPr/>
          </p:nvSpPr>
          <p:spPr>
            <a:xfrm>
              <a:off x="2034916" y="6362417"/>
              <a:ext cx="2384684" cy="7031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- </a:t>
              </a:r>
              <a:r>
                <a:rPr lang="ko-KR" altLang="en-US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주요 컨텐츠</a:t>
              </a:r>
              <a:endParaRPr lang="en-US" altLang="ko-KR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0" lvl="0" indent="0" algn="l">
                <a:lnSpc>
                  <a:spcPts val="2940"/>
                </a:lnSpc>
              </a:pPr>
              <a:endPara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E19A8E3-21E5-D58F-361B-5FB258CA9627}"/>
                </a:ext>
              </a:extLst>
            </p:cNvPr>
            <p:cNvSpPr/>
            <p:nvPr/>
          </p:nvSpPr>
          <p:spPr>
            <a:xfrm>
              <a:off x="652884" y="5295900"/>
              <a:ext cx="2209800" cy="82670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main</a:t>
              </a:r>
              <a:endParaRPr lang="ko-KR" altLang="en-US" sz="3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ADA1C76-234A-AD11-ED43-07B27FBCDBB9}"/>
              </a:ext>
            </a:extLst>
          </p:cNvPr>
          <p:cNvGrpSpPr/>
          <p:nvPr/>
        </p:nvGrpSpPr>
        <p:grpSpPr>
          <a:xfrm>
            <a:off x="990600" y="8343900"/>
            <a:ext cx="3766716" cy="1397762"/>
            <a:chOff x="647842" y="7547109"/>
            <a:chExt cx="3766716" cy="1397762"/>
          </a:xfrm>
        </p:grpSpPr>
        <p:sp>
          <p:nvSpPr>
            <p:cNvPr id="37" name="TextBox 18">
              <a:extLst>
                <a:ext uri="{FF2B5EF4-FFF2-40B4-BE49-F238E27FC236}">
                  <a16:creationId xmlns:a16="http://schemas.microsoft.com/office/drawing/2014/main" id="{75E26670-1E94-D75B-C048-09C3E39CE801}"/>
                </a:ext>
              </a:extLst>
            </p:cNvPr>
            <p:cNvSpPr txBox="1"/>
            <p:nvPr/>
          </p:nvSpPr>
          <p:spPr>
            <a:xfrm>
              <a:off x="2029874" y="8613626"/>
              <a:ext cx="2384684" cy="3312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- </a:t>
              </a:r>
              <a:r>
                <a:rPr lang="ko-KR" altLang="en-US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기타 링크</a:t>
              </a: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카피라이트</a:t>
              </a:r>
              <a:endParaRPr lang="en-US" altLang="ko-KR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9401F4F-378C-B0E6-1ED8-1EA5846EB729}"/>
                </a:ext>
              </a:extLst>
            </p:cNvPr>
            <p:cNvSpPr/>
            <p:nvPr/>
          </p:nvSpPr>
          <p:spPr>
            <a:xfrm>
              <a:off x="647842" y="7547109"/>
              <a:ext cx="2209800" cy="82670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footer</a:t>
              </a:r>
              <a:endParaRPr lang="ko-KR" altLang="en-US" sz="3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2705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5758537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footer 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3-2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43" y="5821374"/>
            <a:ext cx="11413548" cy="4427526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43" y="2130349"/>
            <a:ext cx="12649377" cy="3055598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000125" y="531991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591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5758537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footer 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3-2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30349"/>
            <a:ext cx="12158209" cy="2936951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706582" y="53721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34873"/>
            <a:ext cx="6934200" cy="417195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310" y="5834873"/>
            <a:ext cx="4191000" cy="3114675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3620" y="5834873"/>
            <a:ext cx="5876925" cy="384810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7707456" y="5340692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2013620" y="53721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494597"/>
            <a:ext cx="1774166" cy="3080149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0116" y="3162300"/>
            <a:ext cx="5210175" cy="1905000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3050116" y="27051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0460966" y="1262444"/>
            <a:ext cx="3026434" cy="121405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447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5758537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footer 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3-2</a:t>
              </a: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7" y="5844043"/>
            <a:ext cx="6994092" cy="3508664"/>
          </a:xfrm>
          <a:prstGeom prst="rect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006907" y="53639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1006907" y="9486900"/>
            <a:ext cx="4114800" cy="7437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우측 하단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toggle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클릭 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클래스 추가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및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맨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위로가기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이벤트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07" y="5875140"/>
            <a:ext cx="2309739" cy="3446469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07" y="2867292"/>
            <a:ext cx="12658725" cy="2047875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034761" y="2387149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441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5758537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footer 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3-2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949660" y="2119546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951634" y="8653526"/>
            <a:ext cx="5677766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카톡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상담 및 고객 센터 클릭 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sweet alert2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창 표시 스크립트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60" y="2650333"/>
            <a:ext cx="13805869" cy="5705543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6166198"/>
            <a:ext cx="3143250" cy="1914525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8164" y="6166198"/>
            <a:ext cx="3095625" cy="2371725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129" y="6166198"/>
            <a:ext cx="2309739" cy="3446469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80844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1313363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header, footer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공통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83" y="3913340"/>
            <a:ext cx="6848475" cy="5210027"/>
          </a:xfrm>
          <a:prstGeom prst="rect">
            <a:avLst/>
          </a:prstGeom>
          <a:ln w="25400">
            <a:solidFill>
              <a:schemeClr val="accent3">
                <a:lumMod val="75000"/>
              </a:schemeClr>
            </a:solidFill>
            <a:prstDash val="solid"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854083" y="3390982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854083" y="9358452"/>
            <a:ext cx="4881130" cy="7437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스크롤 내려갈 때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=&gt;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nav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숨김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sideButton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표시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스크롤 올라갈 때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=&gt;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nav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표시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sideButton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숨김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106" y="2741554"/>
            <a:ext cx="771525" cy="695325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83" y="2285281"/>
            <a:ext cx="6848475" cy="276815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301" y="2589251"/>
            <a:ext cx="5517385" cy="68602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4302" y="3937572"/>
            <a:ext cx="5517385" cy="443928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1229" y="5356336"/>
            <a:ext cx="5830248" cy="3810224"/>
          </a:xfrm>
          <a:prstGeom prst="rect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9041229" y="9358452"/>
            <a:ext cx="4881130" cy="3718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header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와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footer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는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모듈화하여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호출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9041229" y="4783444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9041229" y="2112305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9034302" y="3436879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904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r="2923"/>
          <a:stretch/>
        </p:blipFill>
        <p:spPr>
          <a:xfrm>
            <a:off x="11348383" y="4325471"/>
            <a:ext cx="4882217" cy="2204400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sp>
        <p:nvSpPr>
          <p:cNvPr id="32" name="TextBox 32"/>
          <p:cNvSpPr txBox="1"/>
          <p:nvPr/>
        </p:nvSpPr>
        <p:spPr>
          <a:xfrm>
            <a:off x="2242462" y="921028"/>
            <a:ext cx="1313363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0" y="5427671"/>
            <a:ext cx="7334250" cy="455295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1" y="5420547"/>
            <a:ext cx="7086600" cy="4560073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220784" y="49149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8944694" y="4854418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" b="83564"/>
          <a:stretch/>
        </p:blipFill>
        <p:spPr>
          <a:xfrm>
            <a:off x="1240970" y="2095500"/>
            <a:ext cx="5029200" cy="2133600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4371" y="2096621"/>
            <a:ext cx="4889811" cy="2152650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8383" y="2107301"/>
            <a:ext cx="4855030" cy="2131289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1001722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1313363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" b="83564"/>
          <a:stretch/>
        </p:blipFill>
        <p:spPr>
          <a:xfrm>
            <a:off x="1240970" y="2095500"/>
            <a:ext cx="5029200" cy="2133600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371" y="2096621"/>
            <a:ext cx="4889811" cy="2152650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8383" y="2107301"/>
            <a:ext cx="4855030" cy="2131289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r="2923"/>
          <a:stretch/>
        </p:blipFill>
        <p:spPr>
          <a:xfrm>
            <a:off x="11348383" y="4325471"/>
            <a:ext cx="4882217" cy="2204400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970" y="4829175"/>
            <a:ext cx="7600950" cy="5457825"/>
          </a:xfrm>
          <a:prstGeom prst="rect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240970" y="4348723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9220200" y="6743700"/>
            <a:ext cx="7010400" cy="1487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 적용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fullSize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이미지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비디오 삽입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배너의 왼쪽과 오른쪽 구역을 각각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50%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나누어 마우스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마우스커서가 왼쪽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오른쪽화살표 이미지로 바뀌어 슬라이드 가능함을 시각적으로 표시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3358496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13133630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53" b="63857"/>
          <a:stretch/>
        </p:blipFill>
        <p:spPr>
          <a:xfrm>
            <a:off x="1034761" y="2109568"/>
            <a:ext cx="5029200" cy="2743201"/>
          </a:xfrm>
          <a:prstGeom prst="rect">
            <a:avLst/>
          </a:prstGeom>
          <a:ln w="25400">
            <a:solidFill>
              <a:srgbClr val="5271FF"/>
            </a:solidFill>
            <a:prstDash val="dash"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52" y="5543550"/>
            <a:ext cx="6981825" cy="455295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3162300"/>
            <a:ext cx="9962797" cy="693420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007052" y="50523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8153400" y="26289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213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13133630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53" b="63857"/>
          <a:stretch/>
        </p:blipFill>
        <p:spPr>
          <a:xfrm>
            <a:off x="1034761" y="2109568"/>
            <a:ext cx="5029200" cy="2743201"/>
          </a:xfrm>
          <a:prstGeom prst="rect">
            <a:avLst/>
          </a:prstGeom>
          <a:ln w="25400">
            <a:solidFill>
              <a:srgbClr val="5271FF"/>
            </a:solidFill>
            <a:prstDash val="dash"/>
          </a:ln>
        </p:spPr>
      </p:pic>
      <p:sp>
        <p:nvSpPr>
          <p:cNvPr id="15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8763000" y="1731458"/>
            <a:ext cx="9448800" cy="18594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좌측 이미지와 우측 이미지에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 적용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우측 이미지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슬라이드시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좌측 이미지도 함께 슬라이드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우측 제목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상품명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상품설명은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현재 슬라이드 위치만 표시하고 나머지 슬라이드에서는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숨김처리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상세페이지로 이동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-active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클래스의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add, remove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감지하여 변경이 있을 때마다 함수 실행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우측 슬라이드의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미리보기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슬라이드에 마우스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커서모양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화살표 모양으로 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5434154"/>
            <a:ext cx="5553076" cy="4814746"/>
          </a:xfrm>
          <a:prstGeom prst="rect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3709768"/>
            <a:ext cx="6785469" cy="6539132"/>
          </a:xfrm>
          <a:prstGeom prst="rect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000125" y="4952961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7391400" y="3209941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173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13133630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21" b="36002"/>
          <a:stretch/>
        </p:blipFill>
        <p:spPr>
          <a:xfrm>
            <a:off x="1000125" y="2151131"/>
            <a:ext cx="5029200" cy="3732756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628900"/>
            <a:ext cx="9753600" cy="717279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6705600" y="2118813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1000125" y="6438900"/>
            <a:ext cx="5029200" cy="3718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아래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아이템박스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내 이미지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이미지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cale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1.1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359624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16172260" y="2666066"/>
            <a:ext cx="212154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2463" y="921028"/>
            <a:ext cx="695970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(header)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652739"/>
            <a:ext cx="982659" cy="1219413"/>
            <a:chOff x="0" y="-76200"/>
            <a:chExt cx="286166" cy="3551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1-1</a:t>
              </a: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63" y="3234388"/>
            <a:ext cx="13683337" cy="3282564"/>
          </a:xfrm>
          <a:prstGeom prst="rect">
            <a:avLst/>
          </a:prstGeom>
        </p:spPr>
      </p:pic>
      <p:sp>
        <p:nvSpPr>
          <p:cNvPr id="29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752600" y="2832124"/>
            <a:ext cx="14631814" cy="4140175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75">
            <a:extLst>
              <a:ext uri="{FF2B5EF4-FFF2-40B4-BE49-F238E27FC236}">
                <a16:creationId xmlns:a16="http://schemas.microsoft.com/office/drawing/2014/main" id="{ED2736A3-6069-C018-8902-68F5307DA496}"/>
              </a:ext>
            </a:extLst>
          </p:cNvPr>
          <p:cNvSpPr/>
          <p:nvPr/>
        </p:nvSpPr>
        <p:spPr>
          <a:xfrm>
            <a:off x="1188825" y="2356742"/>
            <a:ext cx="15605549" cy="48768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77">
            <a:extLst>
              <a:ext uri="{FF2B5EF4-FFF2-40B4-BE49-F238E27FC236}">
                <a16:creationId xmlns:a16="http://schemas.microsoft.com/office/drawing/2014/main" id="{47C810AB-305C-88E0-1C0D-84C38FA6426B}"/>
              </a:ext>
            </a:extLst>
          </p:cNvPr>
          <p:cNvSpPr/>
          <p:nvPr/>
        </p:nvSpPr>
        <p:spPr>
          <a:xfrm>
            <a:off x="8481607" y="2019300"/>
            <a:ext cx="1196154" cy="72327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div1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4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5209940" y="3178069"/>
            <a:ext cx="7607992" cy="739095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56">
            <a:extLst>
              <a:ext uri="{FF2B5EF4-FFF2-40B4-BE49-F238E27FC236}">
                <a16:creationId xmlns:a16="http://schemas.microsoft.com/office/drawing/2014/main" id="{4D6F5819-9D96-0A0A-45C5-085CA3634776}"/>
              </a:ext>
            </a:extLst>
          </p:cNvPr>
          <p:cNvSpPr/>
          <p:nvPr/>
        </p:nvSpPr>
        <p:spPr>
          <a:xfrm>
            <a:off x="3679908" y="2628900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nav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8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5486400" y="3302879"/>
            <a:ext cx="1401648" cy="4572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532176" y="3390900"/>
            <a:ext cx="1136516" cy="284851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304052" y="3319016"/>
            <a:ext cx="1341666" cy="4572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6964134" y="3319016"/>
            <a:ext cx="1341666" cy="4572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397674" y="3311636"/>
            <a:ext cx="1341666" cy="4572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9850863" y="3332319"/>
            <a:ext cx="1341666" cy="4572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68">
            <a:extLst>
              <a:ext uri="{FF2B5EF4-FFF2-40B4-BE49-F238E27FC236}">
                <a16:creationId xmlns:a16="http://schemas.microsoft.com/office/drawing/2014/main" id="{70BCB845-D98D-FA6C-882B-30312B403861}"/>
              </a:ext>
            </a:extLst>
          </p:cNvPr>
          <p:cNvSpPr/>
          <p:nvPr/>
        </p:nvSpPr>
        <p:spPr>
          <a:xfrm>
            <a:off x="8773746" y="3575745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8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419068" y="3390900"/>
            <a:ext cx="1136516" cy="284851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18">
            <a:extLst>
              <a:ext uri="{FF2B5EF4-FFF2-40B4-BE49-F238E27FC236}">
                <a16:creationId xmlns:a16="http://schemas.microsoft.com/office/drawing/2014/main" id="{8787A9A0-1BB5-43AF-C19A-71004BA72144}"/>
              </a:ext>
            </a:extLst>
          </p:cNvPr>
          <p:cNvSpPr txBox="1"/>
          <p:nvPr/>
        </p:nvSpPr>
        <p:spPr>
          <a:xfrm>
            <a:off x="2242463" y="8323470"/>
            <a:ext cx="6749137" cy="1487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nav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는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전체화면을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채우도록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gnb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배경 역할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),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은 고정된  넓이로 더 크거나 작은 해상도에서도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일관성있게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보이도록 구성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좌측 로고와 우측 아이콘메뉴는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nav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양 끝에 위치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4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10218202" y="8323470"/>
            <a:ext cx="6469597" cy="1487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li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마우스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시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color,border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-bottom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강조 효과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해당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depth2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요소에 배경색 변경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로고 클릭 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index(root)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페이지로 이동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아래로 스크롤 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div1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숨기기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위로 스크롤 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div1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표시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7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2484059" y="3351918"/>
            <a:ext cx="650546" cy="35912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4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5645284" y="3390900"/>
            <a:ext cx="1136516" cy="284851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7056073" y="3390900"/>
            <a:ext cx="1136516" cy="284851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9995216" y="3390900"/>
            <a:ext cx="1136516" cy="284851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68">
            <a:extLst>
              <a:ext uri="{FF2B5EF4-FFF2-40B4-BE49-F238E27FC236}">
                <a16:creationId xmlns:a16="http://schemas.microsoft.com/office/drawing/2014/main" id="{70BCB845-D98D-FA6C-882B-30312B403861}"/>
              </a:ext>
            </a:extLst>
          </p:cNvPr>
          <p:cNvSpPr/>
          <p:nvPr/>
        </p:nvSpPr>
        <p:spPr>
          <a:xfrm>
            <a:off x="5181138" y="3373933"/>
            <a:ext cx="498482" cy="31508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13133630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12" t="64495" r="-2788" b="20354"/>
          <a:stretch/>
        </p:blipFill>
        <p:spPr>
          <a:xfrm>
            <a:off x="1066800" y="2443271"/>
            <a:ext cx="5029200" cy="2057400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506" y="2507024"/>
            <a:ext cx="5092505" cy="2395429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2926870" y="2020871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198106"/>
            <a:ext cx="8443118" cy="5050794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1469" y="5198106"/>
            <a:ext cx="8362542" cy="5050794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sp>
        <p:nvSpPr>
          <p:cNvPr id="13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6297286" y="2420520"/>
            <a:ext cx="6275713" cy="1487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async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이용한 비동기처리로 받아온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json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파일의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productList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배열길이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만큼 반복하여 상품을 표시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PRODUCT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아이템박스에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이미지 가운데로 이동 및 배경색 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상품목록페이지로 이동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039091" y="46863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9691469" y="46863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305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13133630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18" t="79123" r="-1182" b="8216"/>
          <a:stretch/>
        </p:blipFill>
        <p:spPr>
          <a:xfrm>
            <a:off x="1000125" y="2401871"/>
            <a:ext cx="5029200" cy="1719371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000125" y="45339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4996294"/>
            <a:ext cx="9428024" cy="2357006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7491" y="4996294"/>
            <a:ext cx="5324475" cy="3629025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1118273" y="45339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152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1313363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사용한 라이브러리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846090"/>
            <a:ext cx="3143250" cy="1914525"/>
          </a:xfrm>
          <a:prstGeom prst="rect">
            <a:avLst/>
          </a:prstGeom>
          <a:ln w="25400">
            <a:solidFill>
              <a:schemeClr val="accent4"/>
            </a:solidFill>
            <a:prstDash val="sysDash"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320636"/>
            <a:ext cx="3095625" cy="2371725"/>
          </a:xfrm>
          <a:prstGeom prst="rect">
            <a:avLst/>
          </a:prstGeom>
          <a:ln w="25400">
            <a:solidFill>
              <a:schemeClr val="accent4"/>
            </a:solidFill>
            <a:prstDash val="sysDash"/>
          </a:ln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7673687" y="3344466"/>
            <a:ext cx="6780216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css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js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파일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cdn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입력하고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Swal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속성 값을 조정하여 사용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905" y="2320636"/>
            <a:ext cx="10384937" cy="8058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000125" y="2324100"/>
            <a:ext cx="1514475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sweet alert2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" b="83564"/>
          <a:stretch/>
        </p:blipFill>
        <p:spPr>
          <a:xfrm>
            <a:off x="1000125" y="6057900"/>
            <a:ext cx="5029200" cy="2133600"/>
          </a:xfrm>
          <a:prstGeom prst="rect">
            <a:avLst/>
          </a:prstGeom>
          <a:ln w="25400">
            <a:solidFill>
              <a:schemeClr val="accent4"/>
            </a:solidFill>
            <a:prstDash val="sysDash"/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53" b="63857"/>
          <a:stretch/>
        </p:blipFill>
        <p:spPr>
          <a:xfrm>
            <a:off x="6248400" y="5426746"/>
            <a:ext cx="5029200" cy="2743201"/>
          </a:xfrm>
          <a:prstGeom prst="rect">
            <a:avLst/>
          </a:prstGeom>
          <a:ln w="25400">
            <a:solidFill>
              <a:schemeClr val="accent4"/>
            </a:solidFill>
            <a:prstDash val="sysDash"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000125" y="5426746"/>
            <a:ext cx="1514475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swiper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5" y="8420101"/>
            <a:ext cx="10767858" cy="5044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125" y="8801100"/>
            <a:ext cx="9207062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1000125" y="9373454"/>
            <a:ext cx="6780216" cy="3718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css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js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파일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cdn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입력하고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속성 값을 조정하여 사용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359695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BE505F8-D5A1-87D1-FF3B-C898C3A4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095500"/>
            <a:ext cx="6992326" cy="466790"/>
          </a:xfrm>
          <a:prstGeom prst="rect">
            <a:avLst/>
          </a:prstGeom>
          <a:ln w="38100">
            <a:solidFill>
              <a:srgbClr val="5271FF"/>
            </a:solidFill>
            <a:prstDash val="sysDot"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C97D7E-EF4A-7598-FABA-597523DED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2857501"/>
            <a:ext cx="6992327" cy="612948"/>
          </a:xfrm>
          <a:prstGeom prst="rect">
            <a:avLst/>
          </a:prstGeom>
          <a:ln w="38100">
            <a:solidFill>
              <a:srgbClr val="5271FF"/>
            </a:solidFill>
            <a:prstDash val="sysDot"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CA4E0F-E6AB-AB41-8C18-B2977CD6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604" y="4586482"/>
            <a:ext cx="7211431" cy="430590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3B884C8-D4C8-612F-58DC-32325B6B0E00}"/>
              </a:ext>
            </a:extLst>
          </p:cNvPr>
          <p:cNvSpPr/>
          <p:nvPr/>
        </p:nvSpPr>
        <p:spPr>
          <a:xfrm>
            <a:off x="5167604" y="410397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351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9" name="그림 8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715A0265-2254-AA26-CAF4-17663EA4C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6"/>
          <a:stretch/>
        </p:blipFill>
        <p:spPr>
          <a:xfrm>
            <a:off x="1408845" y="2472450"/>
            <a:ext cx="7049356" cy="323808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6E7CFE-EBBB-C2E6-D0B1-2900A049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2247900"/>
            <a:ext cx="3677163" cy="2562583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A1A841-1A46-E96F-9D28-BE6FCD073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0" y="5507228"/>
            <a:ext cx="6134956" cy="4458322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3668233-49C5-0B7E-4901-052CEAC56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844" y="6117345"/>
            <a:ext cx="7049357" cy="323808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31BCD8-B0FB-6BDA-F0F0-1F632D52EA7B}"/>
              </a:ext>
            </a:extLst>
          </p:cNvPr>
          <p:cNvSpPr/>
          <p:nvPr/>
        </p:nvSpPr>
        <p:spPr>
          <a:xfrm>
            <a:off x="10867104" y="17907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6FE367-1CA0-0FBF-6598-01D3F86E85D8}"/>
              </a:ext>
            </a:extLst>
          </p:cNvPr>
          <p:cNvSpPr/>
          <p:nvPr/>
        </p:nvSpPr>
        <p:spPr>
          <a:xfrm>
            <a:off x="10881852" y="5047011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558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51BFD19-8C3F-201F-35BA-0FF596943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009900"/>
            <a:ext cx="7268589" cy="5792008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FC7D6B-5E53-EEA9-F809-1C3A17D47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288" y="5891796"/>
            <a:ext cx="4887007" cy="866896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99882E-1C45-7339-3B80-EE3728B91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99" y="3036222"/>
            <a:ext cx="6830378" cy="2000529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66E8A1-C083-53CD-8D8F-5B58CDDACA79}"/>
              </a:ext>
            </a:extLst>
          </p:cNvPr>
          <p:cNvGrpSpPr/>
          <p:nvPr/>
        </p:nvGrpSpPr>
        <p:grpSpPr>
          <a:xfrm>
            <a:off x="9920288" y="7613737"/>
            <a:ext cx="3400901" cy="609600"/>
            <a:chOff x="10058400" y="7505700"/>
            <a:chExt cx="3400901" cy="6096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4CC5AB6-FDE8-CFEC-AB2D-877C4401D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58400" y="7505700"/>
              <a:ext cx="3400900" cy="390580"/>
            </a:xfrm>
            <a:prstGeom prst="rect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DFCBC73-AD1B-63B5-D28B-EDB90B8B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4033" b="-9481"/>
            <a:stretch/>
          </p:blipFill>
          <p:spPr>
            <a:xfrm>
              <a:off x="10058401" y="7896280"/>
              <a:ext cx="3400900" cy="219020"/>
            </a:xfrm>
            <a:prstGeom prst="rect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7276CF-B51B-92EE-B36B-C2D9F1A0486A}"/>
              </a:ext>
            </a:extLst>
          </p:cNvPr>
          <p:cNvSpPr/>
          <p:nvPr/>
        </p:nvSpPr>
        <p:spPr>
          <a:xfrm>
            <a:off x="1639529" y="2524142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005F0-A527-89C8-6727-2716E640CBEF}"/>
              </a:ext>
            </a:extLst>
          </p:cNvPr>
          <p:cNvSpPr/>
          <p:nvPr/>
        </p:nvSpPr>
        <p:spPr>
          <a:xfrm>
            <a:off x="9867439" y="25527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069434-109C-4EDC-85DF-F9C82E755814}"/>
              </a:ext>
            </a:extLst>
          </p:cNvPr>
          <p:cNvSpPr/>
          <p:nvPr/>
        </p:nvSpPr>
        <p:spPr>
          <a:xfrm>
            <a:off x="9867439" y="5407667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8D704F-0C76-9C55-AA8B-DF51E443D0BD}"/>
              </a:ext>
            </a:extLst>
          </p:cNvPr>
          <p:cNvSpPr/>
          <p:nvPr/>
        </p:nvSpPr>
        <p:spPr>
          <a:xfrm>
            <a:off x="9867439" y="7134867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4840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2C3143F-D5E2-DA66-3141-DBEA8057C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05100"/>
            <a:ext cx="13517590" cy="3579333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CA4ACF-5FA5-64D6-094D-F1F674094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6972300"/>
            <a:ext cx="5915851" cy="1552792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B6AFB4-F7A2-BA54-8AAF-C405E92A926A}"/>
              </a:ext>
            </a:extLst>
          </p:cNvPr>
          <p:cNvSpPr/>
          <p:nvPr/>
        </p:nvSpPr>
        <p:spPr>
          <a:xfrm>
            <a:off x="1354392" y="2219342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DE2614-2D7C-2178-2AC2-D220AAAD6403}"/>
              </a:ext>
            </a:extLst>
          </p:cNvPr>
          <p:cNvSpPr/>
          <p:nvPr/>
        </p:nvSpPr>
        <p:spPr>
          <a:xfrm>
            <a:off x="1351934" y="649298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0071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F63A1EB-E3B9-D384-1121-01E6527EA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62" y="6675586"/>
            <a:ext cx="10983858" cy="189574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11D6B4-B1AC-5571-E41E-7DCCD4DE6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809247"/>
            <a:ext cx="6534457" cy="17517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7DBB74-E932-D05D-0BDE-7B1CE00E7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3918042"/>
            <a:ext cx="6534456" cy="20356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958DBD-F3E2-2A0D-2F73-5924E23F8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1345" y="1790700"/>
            <a:ext cx="6466553" cy="17703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891ABA-AE87-286E-2984-74BF961A9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8436" y="3918042"/>
            <a:ext cx="4013751" cy="20356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64F914-DF3D-19AC-4D06-E60FDFD466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2462" y="9181962"/>
            <a:ext cx="6792273" cy="990738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D59144-B578-240B-555C-642A9359AFFA}"/>
              </a:ext>
            </a:extLst>
          </p:cNvPr>
          <p:cNvSpPr/>
          <p:nvPr/>
        </p:nvSpPr>
        <p:spPr>
          <a:xfrm>
            <a:off x="2242462" y="1714500"/>
            <a:ext cx="13683338" cy="4360145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78A4A8-592C-1DC8-3BD8-003E82B25434}"/>
              </a:ext>
            </a:extLst>
          </p:cNvPr>
          <p:cNvSpPr/>
          <p:nvPr/>
        </p:nvSpPr>
        <p:spPr>
          <a:xfrm>
            <a:off x="2212966" y="6209196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A004A8-5406-5E2A-496C-21A2AEAE932E}"/>
              </a:ext>
            </a:extLst>
          </p:cNvPr>
          <p:cNvSpPr/>
          <p:nvPr/>
        </p:nvSpPr>
        <p:spPr>
          <a:xfrm>
            <a:off x="2210508" y="8705236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1778A774-04E1-B007-8CB8-64AF9A26531D}"/>
              </a:ext>
            </a:extLst>
          </p:cNvPr>
          <p:cNvSpPr txBox="1"/>
          <p:nvPr/>
        </p:nvSpPr>
        <p:spPr>
          <a:xfrm>
            <a:off x="13716000" y="6287522"/>
            <a:ext cx="3581400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서브 카테고리에 따라 배경 및 글씨 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3409196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6543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6477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C06802C-41B6-5AA2-5609-0D569CF7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0" y="3062322"/>
            <a:ext cx="5563376" cy="800212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4C60B0-9A46-AF0A-3CC3-203BB199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916" y="5019350"/>
            <a:ext cx="2705478" cy="1209844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ECA1AF-0563-4CD6-0A2F-E2DF73594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41" y="4161949"/>
            <a:ext cx="11881658" cy="19842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C3EB87-05CF-22F3-4390-1331BFCC8E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533"/>
          <a:stretch/>
        </p:blipFill>
        <p:spPr>
          <a:xfrm>
            <a:off x="228600" y="8027798"/>
            <a:ext cx="11957858" cy="2259202"/>
          </a:xfrm>
          <a:prstGeom prst="rect">
            <a:avLst/>
          </a:prstGeom>
        </p:spPr>
      </p:pic>
      <p:pic>
        <p:nvPicPr>
          <p:cNvPr id="10" name="그림 9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4F0C519A-9559-4770-239B-AE61386BD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1" t="16017" r="17295" b="17975"/>
          <a:stretch/>
        </p:blipFill>
        <p:spPr>
          <a:xfrm>
            <a:off x="270754" y="1739663"/>
            <a:ext cx="4148846" cy="22563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AF8EA1-885F-9FAF-6E78-274CB8A14B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356" t="16472" r="17030" b="19990"/>
          <a:stretch/>
        </p:blipFill>
        <p:spPr>
          <a:xfrm>
            <a:off x="254541" y="5757774"/>
            <a:ext cx="4343400" cy="205740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481E6E5-90B4-F324-4853-251C4C464D49}"/>
              </a:ext>
            </a:extLst>
          </p:cNvPr>
          <p:cNvSpPr/>
          <p:nvPr/>
        </p:nvSpPr>
        <p:spPr>
          <a:xfrm>
            <a:off x="1721821" y="2580778"/>
            <a:ext cx="1311559" cy="1255004"/>
          </a:xfrm>
          <a:prstGeom prst="roundRect">
            <a:avLst/>
          </a:prstGeom>
          <a:solidFill>
            <a:srgbClr val="002DEE">
              <a:alpha val="24706"/>
            </a:srgbClr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738CD38-5FDE-DC26-B3F2-D0DC59AB2F9F}"/>
              </a:ext>
            </a:extLst>
          </p:cNvPr>
          <p:cNvSpPr/>
          <p:nvPr/>
        </p:nvSpPr>
        <p:spPr>
          <a:xfrm>
            <a:off x="2846988" y="6484779"/>
            <a:ext cx="1311559" cy="1255004"/>
          </a:xfrm>
          <a:prstGeom prst="roundRect">
            <a:avLst/>
          </a:prstGeom>
          <a:solidFill>
            <a:srgbClr val="002DEE">
              <a:alpha val="24706"/>
            </a:srgbClr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D8DC4995-62CF-EE38-C0C8-52315BBFA0DE}"/>
              </a:ext>
            </a:extLst>
          </p:cNvPr>
          <p:cNvSpPr txBox="1"/>
          <p:nvPr/>
        </p:nvSpPr>
        <p:spPr>
          <a:xfrm>
            <a:off x="4983864" y="2372141"/>
            <a:ext cx="3093336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렌즈교환식 카메라 버튼을 눌렀을 때만 탭 메뉴가 나옴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CC04ABBC-1C93-020C-BDCF-1CC81D153923}"/>
              </a:ext>
            </a:extLst>
          </p:cNvPr>
          <p:cNvSpPr txBox="1"/>
          <p:nvPr/>
        </p:nvSpPr>
        <p:spPr>
          <a:xfrm>
            <a:off x="4945764" y="6252546"/>
            <a:ext cx="2447330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캠코더 버튼을 눌렀을 때만 탭 메뉴가 나옴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C0A40E-2251-841D-8F9D-E7EACE6F6634}"/>
              </a:ext>
            </a:extLst>
          </p:cNvPr>
          <p:cNvSpPr/>
          <p:nvPr/>
        </p:nvSpPr>
        <p:spPr>
          <a:xfrm>
            <a:off x="151624" y="1643331"/>
            <a:ext cx="12116576" cy="8148369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778646-D9F8-5C61-32C8-11F90A0736A7}"/>
              </a:ext>
            </a:extLst>
          </p:cNvPr>
          <p:cNvSpPr/>
          <p:nvPr/>
        </p:nvSpPr>
        <p:spPr>
          <a:xfrm>
            <a:off x="12565626" y="2580778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DBCD89-1111-EB71-EA1F-3006D8A93E1C}"/>
              </a:ext>
            </a:extLst>
          </p:cNvPr>
          <p:cNvSpPr/>
          <p:nvPr/>
        </p:nvSpPr>
        <p:spPr>
          <a:xfrm>
            <a:off x="12565626" y="45339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410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534777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528149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44650DB-FFF6-407F-2A9D-C730E54F1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2740751"/>
            <a:ext cx="2562583" cy="190527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3F6343-0DD4-E584-5D20-2C8195672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2018818"/>
            <a:ext cx="6400800" cy="1758814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7F2644-564A-3317-25DB-975942A4D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3924300"/>
            <a:ext cx="16002000" cy="6190682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09EF2CA-B0D7-88CB-520B-A0ED30B47CE5}"/>
              </a:ext>
            </a:extLst>
          </p:cNvPr>
          <p:cNvSpPr/>
          <p:nvPr/>
        </p:nvSpPr>
        <p:spPr>
          <a:xfrm>
            <a:off x="1000125" y="1499648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9D2391-9461-FFBC-6542-A87A2587E691}"/>
              </a:ext>
            </a:extLst>
          </p:cNvPr>
          <p:cNvSpPr/>
          <p:nvPr/>
        </p:nvSpPr>
        <p:spPr>
          <a:xfrm>
            <a:off x="15841919" y="3396632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D465C2-530A-897A-7C38-331343ED106B}"/>
              </a:ext>
            </a:extLst>
          </p:cNvPr>
          <p:cNvSpPr/>
          <p:nvPr/>
        </p:nvSpPr>
        <p:spPr>
          <a:xfrm>
            <a:off x="9807677" y="2261889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84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16172260" y="2666066"/>
            <a:ext cx="212154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2463" y="921028"/>
            <a:ext cx="695970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(header)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990599" y="647701"/>
            <a:ext cx="992185" cy="1224451"/>
            <a:chOff x="-2774" y="-77667"/>
            <a:chExt cx="288940" cy="35657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-2774" y="-77667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1-1</a:t>
              </a: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505" y="3327913"/>
            <a:ext cx="13683337" cy="3282564"/>
          </a:xfrm>
          <a:prstGeom prst="rect">
            <a:avLst/>
          </a:prstGeom>
        </p:spPr>
      </p:pic>
      <p:sp>
        <p:nvSpPr>
          <p:cNvPr id="29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752600" y="2871918"/>
            <a:ext cx="14631814" cy="4140175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75">
            <a:extLst>
              <a:ext uri="{FF2B5EF4-FFF2-40B4-BE49-F238E27FC236}">
                <a16:creationId xmlns:a16="http://schemas.microsoft.com/office/drawing/2014/main" id="{ED2736A3-6069-C018-8902-68F5307DA496}"/>
              </a:ext>
            </a:extLst>
          </p:cNvPr>
          <p:cNvSpPr/>
          <p:nvPr/>
        </p:nvSpPr>
        <p:spPr>
          <a:xfrm>
            <a:off x="1399382" y="2356285"/>
            <a:ext cx="15605549" cy="530748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77">
            <a:extLst>
              <a:ext uri="{FF2B5EF4-FFF2-40B4-BE49-F238E27FC236}">
                <a16:creationId xmlns:a16="http://schemas.microsoft.com/office/drawing/2014/main" id="{47C810AB-305C-88E0-1C0D-84C38FA6426B}"/>
              </a:ext>
            </a:extLst>
          </p:cNvPr>
          <p:cNvSpPr/>
          <p:nvPr/>
        </p:nvSpPr>
        <p:spPr>
          <a:xfrm>
            <a:off x="8481607" y="2019300"/>
            <a:ext cx="1196154" cy="72327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div1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6" name="사각형: 둥근 모서리 56">
            <a:extLst>
              <a:ext uri="{FF2B5EF4-FFF2-40B4-BE49-F238E27FC236}">
                <a16:creationId xmlns:a16="http://schemas.microsoft.com/office/drawing/2014/main" id="{4D6F5819-9D96-0A0A-45C5-085CA3634776}"/>
              </a:ext>
            </a:extLst>
          </p:cNvPr>
          <p:cNvSpPr/>
          <p:nvPr/>
        </p:nvSpPr>
        <p:spPr>
          <a:xfrm>
            <a:off x="3679908" y="2628900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nav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5771167" y="3981323"/>
            <a:ext cx="899000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5638800" y="4076699"/>
            <a:ext cx="1143000" cy="2365885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5174831" y="4000501"/>
            <a:ext cx="7455592" cy="25146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4586108" y="5052358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div3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1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982784" y="3835890"/>
            <a:ext cx="14189476" cy="2864141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412445" y="4969195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div2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5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7055521" y="4074858"/>
            <a:ext cx="1143000" cy="2365885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8534400" y="4074858"/>
            <a:ext cx="1143000" cy="2365885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626000" y="3981323"/>
            <a:ext cx="962490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741120" y="4051055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9982200" y="4074858"/>
            <a:ext cx="1143000" cy="2365885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8798254" y="3924300"/>
            <a:ext cx="650546" cy="35912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4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4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1418516" y="4074858"/>
            <a:ext cx="1143000" cy="2365885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5771166" y="4487511"/>
            <a:ext cx="899000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5771166" y="5010025"/>
            <a:ext cx="899000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7190762" y="3981323"/>
            <a:ext cx="899000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7162799" y="4423548"/>
            <a:ext cx="946297" cy="392516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7162799" y="4942006"/>
            <a:ext cx="944986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7162799" y="5412268"/>
            <a:ext cx="944986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7162799" y="5882530"/>
            <a:ext cx="944986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21600" y="3926574"/>
            <a:ext cx="899000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12731" y="4753780"/>
            <a:ext cx="946297" cy="28120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12731" y="5124156"/>
            <a:ext cx="944986" cy="30223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12731" y="5491124"/>
            <a:ext cx="944986" cy="31458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12731" y="5882530"/>
            <a:ext cx="944986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18620" y="4351698"/>
            <a:ext cx="899000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0099925" y="4000500"/>
            <a:ext cx="899000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610599" y="4423548"/>
            <a:ext cx="977891" cy="36785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741120" y="5501033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610600" y="4865773"/>
            <a:ext cx="977892" cy="43360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599341" y="5372100"/>
            <a:ext cx="989149" cy="43360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610599" y="5835117"/>
            <a:ext cx="989149" cy="43360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68">
            <a:extLst>
              <a:ext uri="{FF2B5EF4-FFF2-40B4-BE49-F238E27FC236}">
                <a16:creationId xmlns:a16="http://schemas.microsoft.com/office/drawing/2014/main" id="{70BCB845-D98D-FA6C-882B-30312B403861}"/>
              </a:ext>
            </a:extLst>
          </p:cNvPr>
          <p:cNvSpPr/>
          <p:nvPr/>
        </p:nvSpPr>
        <p:spPr>
          <a:xfrm>
            <a:off x="8802435" y="5189521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2" name="TextBox 18">
            <a:extLst>
              <a:ext uri="{FF2B5EF4-FFF2-40B4-BE49-F238E27FC236}">
                <a16:creationId xmlns:a16="http://schemas.microsoft.com/office/drawing/2014/main" id="{8787A9A0-1BB5-43AF-C19A-71004BA72144}"/>
              </a:ext>
            </a:extLst>
          </p:cNvPr>
          <p:cNvSpPr txBox="1"/>
          <p:nvPr/>
        </p:nvSpPr>
        <p:spPr>
          <a:xfrm>
            <a:off x="2242463" y="8323470"/>
            <a:ext cx="7128159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div2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는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전체화면을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채우도록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(depth2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배경 역할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), div3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은 고정된  넓이로 더 크거나 작은 해상도에서도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일관성있게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보이도록 구성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3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10218202" y="8323470"/>
            <a:ext cx="6469597" cy="1115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div2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는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depth1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마우스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시 표시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마우스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시 배경색 변경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해당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depth1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li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요소에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color, border-bottom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강조 효과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4" name="사각형: 둥근 모서리 68">
            <a:extLst>
              <a:ext uri="{FF2B5EF4-FFF2-40B4-BE49-F238E27FC236}">
                <a16:creationId xmlns:a16="http://schemas.microsoft.com/office/drawing/2014/main" id="{70BCB845-D98D-FA6C-882B-30312B403861}"/>
              </a:ext>
            </a:extLst>
          </p:cNvPr>
          <p:cNvSpPr/>
          <p:nvPr/>
        </p:nvSpPr>
        <p:spPr>
          <a:xfrm>
            <a:off x="5997143" y="5275275"/>
            <a:ext cx="498482" cy="31508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5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741120" y="4991581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5856406" y="4077182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5856406" y="4586633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5856406" y="5109147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7304206" y="4051056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7304206" y="4521319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7304206" y="5004644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7304206" y="5474906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7304206" y="5971295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741120" y="5971295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741120" y="4521318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0178034" y="4064118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75760" y="4064118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75760" y="4429878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75760" y="4808701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75760" y="5200586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75760" y="5579409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75760" y="5984358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04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B209C8C-588E-8402-0994-293B8148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0" y="3238500"/>
            <a:ext cx="5477639" cy="319132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4" name="TextBox 18">
            <a:extLst>
              <a:ext uri="{FF2B5EF4-FFF2-40B4-BE49-F238E27FC236}">
                <a16:creationId xmlns:a16="http://schemas.microsoft.com/office/drawing/2014/main" id="{B267898C-6549-20C6-E700-2A873948EC1F}"/>
              </a:ext>
            </a:extLst>
          </p:cNvPr>
          <p:cNvSpPr txBox="1"/>
          <p:nvPr/>
        </p:nvSpPr>
        <p:spPr>
          <a:xfrm>
            <a:off x="11277600" y="6580909"/>
            <a:ext cx="2447330" cy="10678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renderProducts</a:t>
            </a:r>
            <a:r>
              <a:rPr 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함수는 뒤에 설명할 제품 렌더링 함수임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77ED28-948B-9F8B-0851-D642FED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81697"/>
            <a:ext cx="10422584" cy="9577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DBB44B-BC17-1DAF-1114-C2491225B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6286500"/>
            <a:ext cx="5763429" cy="1362265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595F06-2EB5-3290-2407-479048A86100}"/>
              </a:ext>
            </a:extLst>
          </p:cNvPr>
          <p:cNvSpPr/>
          <p:nvPr/>
        </p:nvSpPr>
        <p:spPr>
          <a:xfrm>
            <a:off x="2104103" y="5782916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55FBCE-81C8-5C84-7451-C25FEE8A4630}"/>
              </a:ext>
            </a:extLst>
          </p:cNvPr>
          <p:cNvSpPr/>
          <p:nvPr/>
        </p:nvSpPr>
        <p:spPr>
          <a:xfrm>
            <a:off x="11248104" y="273959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4F77DF-9573-A54F-F7F6-0A91862083E9}"/>
              </a:ext>
            </a:extLst>
          </p:cNvPr>
          <p:cNvSpPr/>
          <p:nvPr/>
        </p:nvSpPr>
        <p:spPr>
          <a:xfrm>
            <a:off x="228600" y="3238499"/>
            <a:ext cx="10591800" cy="1100949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024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EDBDB43-65EC-9841-4EC2-381BB0435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84" y="7854926"/>
            <a:ext cx="5010849" cy="1000265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03AF66-03BD-67FB-4B67-0FE09636C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198" y="652738"/>
            <a:ext cx="6087325" cy="3210373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F53286-F5C7-91A6-21D8-4045646D8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198" y="4626077"/>
            <a:ext cx="5744377" cy="290553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9AA28B-D70D-B590-0287-0BF860C5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784" y="4610100"/>
            <a:ext cx="5487166" cy="2114845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5" name="그림 14" descr="폰트, 로고, 그래픽, 화이트이(가) 표시된 사진&#10;&#10;자동 생성된 설명">
            <a:extLst>
              <a:ext uri="{FF2B5EF4-FFF2-40B4-BE49-F238E27FC236}">
                <a16:creationId xmlns:a16="http://schemas.microsoft.com/office/drawing/2014/main" id="{55C5CAE8-6093-2B76-9D36-EA6A75EE2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09" y="2324100"/>
            <a:ext cx="1609950" cy="990738"/>
          </a:xfrm>
          <a:prstGeom prst="rect">
            <a:avLst/>
          </a:prstGeom>
        </p:spPr>
      </p:pic>
      <p:pic>
        <p:nvPicPr>
          <p:cNvPr id="17" name="그림 16" descr="텍스트, 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FB1909E7-611F-686D-2CD3-9C980A291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324100"/>
            <a:ext cx="4124901" cy="9335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26E056E-23C2-0AAF-5C17-D2C95309A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3695" y="8267700"/>
            <a:ext cx="4925112" cy="1762371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0FE7FD-1D5F-7789-E5E9-BEBE1933475D}"/>
              </a:ext>
            </a:extLst>
          </p:cNvPr>
          <p:cNvSpPr/>
          <p:nvPr/>
        </p:nvSpPr>
        <p:spPr>
          <a:xfrm>
            <a:off x="1953288" y="7382363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420302-E4F0-EBF9-FEEC-25AACD837D27}"/>
              </a:ext>
            </a:extLst>
          </p:cNvPr>
          <p:cNvSpPr/>
          <p:nvPr/>
        </p:nvSpPr>
        <p:spPr>
          <a:xfrm>
            <a:off x="10724534" y="176921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341912-10CE-9C83-72ED-883A0520A132}"/>
              </a:ext>
            </a:extLst>
          </p:cNvPr>
          <p:cNvSpPr/>
          <p:nvPr/>
        </p:nvSpPr>
        <p:spPr>
          <a:xfrm>
            <a:off x="10724536" y="41529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E357FD-C90A-D2F7-D521-2C30C4C2C416}"/>
              </a:ext>
            </a:extLst>
          </p:cNvPr>
          <p:cNvSpPr/>
          <p:nvPr/>
        </p:nvSpPr>
        <p:spPr>
          <a:xfrm>
            <a:off x="10744198" y="780454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27A268-6988-9381-D00F-A80777ABA9C6}"/>
              </a:ext>
            </a:extLst>
          </p:cNvPr>
          <p:cNvSpPr/>
          <p:nvPr/>
        </p:nvSpPr>
        <p:spPr>
          <a:xfrm>
            <a:off x="1960662" y="4143068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253906F-9BB0-24A8-D8F4-A7847CEA732C}"/>
              </a:ext>
            </a:extLst>
          </p:cNvPr>
          <p:cNvSpPr/>
          <p:nvPr/>
        </p:nvSpPr>
        <p:spPr>
          <a:xfrm>
            <a:off x="1345567" y="2462228"/>
            <a:ext cx="5648066" cy="687191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DEF9E037-D003-3360-8CB5-74F7F99089CF}"/>
              </a:ext>
            </a:extLst>
          </p:cNvPr>
          <p:cNvSpPr txBox="1"/>
          <p:nvPr/>
        </p:nvSpPr>
        <p:spPr>
          <a:xfrm>
            <a:off x="1301122" y="3238500"/>
            <a:ext cx="2966077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 개수 반영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정렬 버튼 클릭 시 액티브 적용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32476463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5019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4953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69F30DC-7370-D0BA-F8B5-8B566F80E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917" y="1943100"/>
            <a:ext cx="7220958" cy="628738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481BF2-3B26-2FD0-898A-C473C7218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1600717"/>
            <a:ext cx="2905530" cy="161948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3B3E5D-EEAB-76DB-2013-EF332C0F2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8929" y="601730"/>
            <a:ext cx="2715004" cy="342948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C71728-A9EA-A55A-6F43-65ECA4E9E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0" y="2767209"/>
            <a:ext cx="4774642" cy="6977693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4" name="그림 13" descr="텍스트, 전자제품, 카메라, 스크린샷이(가) 표시된 사진&#10;&#10;자동 생성된 설명">
            <a:extLst>
              <a:ext uri="{FF2B5EF4-FFF2-40B4-BE49-F238E27FC236}">
                <a16:creationId xmlns:a16="http://schemas.microsoft.com/office/drawing/2014/main" id="{4D8E218F-A19A-A0E8-28CA-7B96468B55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6" b="16667"/>
          <a:stretch/>
        </p:blipFill>
        <p:spPr>
          <a:xfrm>
            <a:off x="1975996" y="1575955"/>
            <a:ext cx="6477000" cy="4458191"/>
          </a:xfrm>
          <a:prstGeom prst="rect">
            <a:avLst/>
          </a:prstGeom>
        </p:spPr>
      </p:pic>
      <p:pic>
        <p:nvPicPr>
          <p:cNvPr id="16" name="그림 15" descr="텍스트, 스크린샷, 카메라이(가) 표시된 사진&#10;&#10;자동 생성된 설명">
            <a:extLst>
              <a:ext uri="{FF2B5EF4-FFF2-40B4-BE49-F238E27FC236}">
                <a16:creationId xmlns:a16="http://schemas.microsoft.com/office/drawing/2014/main" id="{237400E1-FD41-14F7-8D88-F77D5DDB2C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6" b="17407"/>
          <a:stretch/>
        </p:blipFill>
        <p:spPr>
          <a:xfrm>
            <a:off x="1975996" y="5828810"/>
            <a:ext cx="6558404" cy="445819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F2390D-D280-DF83-0375-591EF7708CE9}"/>
              </a:ext>
            </a:extLst>
          </p:cNvPr>
          <p:cNvSpPr/>
          <p:nvPr/>
        </p:nvSpPr>
        <p:spPr>
          <a:xfrm>
            <a:off x="10034962" y="1462883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64143F-8CBC-36B9-E27B-AE129475CA82}"/>
              </a:ext>
            </a:extLst>
          </p:cNvPr>
          <p:cNvSpPr/>
          <p:nvPr/>
        </p:nvSpPr>
        <p:spPr>
          <a:xfrm>
            <a:off x="10205596" y="2752273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2FA28D-9A9C-F590-9798-86E4523C12D2}"/>
              </a:ext>
            </a:extLst>
          </p:cNvPr>
          <p:cNvSpPr/>
          <p:nvPr/>
        </p:nvSpPr>
        <p:spPr>
          <a:xfrm>
            <a:off x="12039600" y="130513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3806BE-7033-6DB0-142C-85E34F451F16}"/>
              </a:ext>
            </a:extLst>
          </p:cNvPr>
          <p:cNvSpPr/>
          <p:nvPr/>
        </p:nvSpPr>
        <p:spPr>
          <a:xfrm>
            <a:off x="12078929" y="1136509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4C57FA-BA1D-CB1E-8B0D-7936D82F6387}"/>
              </a:ext>
            </a:extLst>
          </p:cNvPr>
          <p:cNvSpPr/>
          <p:nvPr/>
        </p:nvSpPr>
        <p:spPr>
          <a:xfrm>
            <a:off x="1909321" y="1543269"/>
            <a:ext cx="6625079" cy="4285542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EA7D7E-1BC9-D9C7-4B95-EC7D552CD229}"/>
              </a:ext>
            </a:extLst>
          </p:cNvPr>
          <p:cNvSpPr/>
          <p:nvPr/>
        </p:nvSpPr>
        <p:spPr>
          <a:xfrm>
            <a:off x="1909321" y="5841776"/>
            <a:ext cx="6625079" cy="4360145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176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D52E143-3308-178F-462E-51AFB7C19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88" y="2149936"/>
            <a:ext cx="4744112" cy="7182852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4A6672-3C69-FAFF-8056-0C98C60C6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4458" y="1698040"/>
            <a:ext cx="7186258" cy="769620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6" name="그림 15" descr="카메라 및 광학, 카메라, 광학 기기, 텍스트이(가) 표시된 사진&#10;&#10;자동 생성된 설명">
            <a:extLst>
              <a:ext uri="{FF2B5EF4-FFF2-40B4-BE49-F238E27FC236}">
                <a16:creationId xmlns:a16="http://schemas.microsoft.com/office/drawing/2014/main" id="{69FF8D47-6792-E92A-4913-D79727F6DA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2" y="1872151"/>
            <a:ext cx="3231741" cy="4329573"/>
          </a:xfrm>
          <a:prstGeom prst="rect">
            <a:avLst/>
          </a:prstGeom>
        </p:spPr>
      </p:pic>
      <p:pic>
        <p:nvPicPr>
          <p:cNvPr id="17" name="그림 16" descr="카메라 및 광학, 광학 기기, 카메라이(가) 표시된 사진&#10;&#10;자동 생성된 설명">
            <a:extLst>
              <a:ext uri="{FF2B5EF4-FFF2-40B4-BE49-F238E27FC236}">
                <a16:creationId xmlns:a16="http://schemas.microsoft.com/office/drawing/2014/main" id="{FBA922A3-4CAF-D886-3568-2932198C7A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91" y="5968372"/>
            <a:ext cx="3252465" cy="4291877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A9F1A8-2372-73F3-27D1-FBE7792DF4A4}"/>
              </a:ext>
            </a:extLst>
          </p:cNvPr>
          <p:cNvSpPr/>
          <p:nvPr/>
        </p:nvSpPr>
        <p:spPr>
          <a:xfrm>
            <a:off x="1244366" y="2705480"/>
            <a:ext cx="2032233" cy="178361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DE7533-76DE-8A9C-5C4A-7DF3B5B86007}"/>
              </a:ext>
            </a:extLst>
          </p:cNvPr>
          <p:cNvSpPr/>
          <p:nvPr/>
        </p:nvSpPr>
        <p:spPr>
          <a:xfrm>
            <a:off x="1226345" y="6801701"/>
            <a:ext cx="2032233" cy="178361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8271C1F-32C9-D338-C6CF-4345AF582568}"/>
              </a:ext>
            </a:extLst>
          </p:cNvPr>
          <p:cNvSpPr/>
          <p:nvPr/>
        </p:nvSpPr>
        <p:spPr>
          <a:xfrm>
            <a:off x="877891" y="4806103"/>
            <a:ext cx="278786" cy="262296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20AB44-0782-B657-3061-887AA379D0D7}"/>
              </a:ext>
            </a:extLst>
          </p:cNvPr>
          <p:cNvSpPr/>
          <p:nvPr/>
        </p:nvSpPr>
        <p:spPr>
          <a:xfrm>
            <a:off x="873942" y="8919804"/>
            <a:ext cx="278786" cy="262296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B7E72DB-D127-849B-13B0-BDD2AEB2DBE6}"/>
              </a:ext>
            </a:extLst>
          </p:cNvPr>
          <p:cNvSpPr/>
          <p:nvPr/>
        </p:nvSpPr>
        <p:spPr>
          <a:xfrm>
            <a:off x="693741" y="5581654"/>
            <a:ext cx="982660" cy="262296"/>
          </a:xfrm>
          <a:prstGeom prst="roundRect">
            <a:avLst/>
          </a:prstGeom>
          <a:solidFill>
            <a:srgbClr val="FFC00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D13918-0D6A-39EE-E1B7-8DC3EB10A965}"/>
              </a:ext>
            </a:extLst>
          </p:cNvPr>
          <p:cNvSpPr/>
          <p:nvPr/>
        </p:nvSpPr>
        <p:spPr>
          <a:xfrm>
            <a:off x="4358101" y="169804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B58BF6-26F4-3A89-C8B1-1A1A3F43ABE0}"/>
              </a:ext>
            </a:extLst>
          </p:cNvPr>
          <p:cNvSpPr/>
          <p:nvPr/>
        </p:nvSpPr>
        <p:spPr>
          <a:xfrm>
            <a:off x="16144875" y="120277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373C88-FA77-C391-AF7B-7B2AAE21744A}"/>
              </a:ext>
            </a:extLst>
          </p:cNvPr>
          <p:cNvSpPr/>
          <p:nvPr/>
        </p:nvSpPr>
        <p:spPr>
          <a:xfrm>
            <a:off x="614301" y="1888875"/>
            <a:ext cx="3252465" cy="4079497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F87FF52-AEFC-7AE0-E0D1-0B27A74EE96D}"/>
              </a:ext>
            </a:extLst>
          </p:cNvPr>
          <p:cNvSpPr/>
          <p:nvPr/>
        </p:nvSpPr>
        <p:spPr>
          <a:xfrm>
            <a:off x="609600" y="6093203"/>
            <a:ext cx="3252465" cy="4079497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600A3BE-35A6-77EB-E73B-D219326E6843}"/>
              </a:ext>
            </a:extLst>
          </p:cNvPr>
          <p:cNvSpPr txBox="1"/>
          <p:nvPr/>
        </p:nvSpPr>
        <p:spPr>
          <a:xfrm>
            <a:off x="4324614" y="9476740"/>
            <a:ext cx="4971786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원형에 마우스 오버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색상에 맞는 이미지 변화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정수 형태의 금액을 한국 스타일의 쉼표 구분 형식으로 변환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5339802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81C32BB6-A34C-9DAF-064E-BF25931B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784" y="2171700"/>
            <a:ext cx="11646432" cy="644737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50" name="그림 4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F34329E-E661-238F-ABF0-AD89FF205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314700"/>
            <a:ext cx="7473222" cy="6468592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2BE686-7243-B9E6-A680-4FE1CFCE74CE}"/>
              </a:ext>
            </a:extLst>
          </p:cNvPr>
          <p:cNvSpPr/>
          <p:nvPr/>
        </p:nvSpPr>
        <p:spPr>
          <a:xfrm>
            <a:off x="10744200" y="3309198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u="sng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u="sng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11315700" y="5372100"/>
            <a:ext cx="3962400" cy="1515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다른 페이지에서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query string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받아온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id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와 상위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key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값들로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백엔드에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접근하여 상품의 정보 조회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4048121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pic>
        <p:nvPicPr>
          <p:cNvPr id="42" name="그림 41" descr="전자제품, 카메라 및 광학, 렌즈, 광학 기기이(가) 표시된 사진&#10;&#10;자동 생성된 설명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60" y="2631031"/>
            <a:ext cx="5602840" cy="4494643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4" name="그림 4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115" y="2563951"/>
            <a:ext cx="7285137" cy="2503349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9457765" y="2106751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7765" y="5829300"/>
            <a:ext cx="7058814" cy="411480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9448800" y="53721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1407560" y="7884554"/>
            <a:ext cx="5602840" cy="965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이미지 슬라이드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→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 상품의 이미지 개수 별로 슬라이드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39114846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A67881-9254-A467-FFAE-842CBA4B5C65}"/>
              </a:ext>
            </a:extLst>
          </p:cNvPr>
          <p:cNvSpPr/>
          <p:nvPr/>
        </p:nvSpPr>
        <p:spPr>
          <a:xfrm>
            <a:off x="3124200" y="1856444"/>
            <a:ext cx="12039600" cy="2786172"/>
          </a:xfrm>
          <a:prstGeom prst="rect">
            <a:avLst/>
          </a:prstGeom>
          <a:noFill/>
          <a:ln w="38100"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75"/>
          <a:stretch/>
        </p:blipFill>
        <p:spPr>
          <a:xfrm>
            <a:off x="638984" y="5018756"/>
            <a:ext cx="9826552" cy="1473162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641703" y="452904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6893" y="5298137"/>
            <a:ext cx="7058814" cy="411480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6542707" y="4784389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11454969" y="603198"/>
            <a:ext cx="2327728" cy="541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https://swiperjs.com/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C3F4A2-8C49-D829-9C1C-BF6E42368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31" b="24431"/>
          <a:stretch/>
        </p:blipFill>
        <p:spPr>
          <a:xfrm>
            <a:off x="638983" y="6618956"/>
            <a:ext cx="9826552" cy="1473162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F332CBC-09AF-23B8-F996-096ED00B10FA}"/>
              </a:ext>
            </a:extLst>
          </p:cNvPr>
          <p:cNvSpPr/>
          <p:nvPr/>
        </p:nvSpPr>
        <p:spPr>
          <a:xfrm>
            <a:off x="13411200" y="8315555"/>
            <a:ext cx="4114800" cy="508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JavaScript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HTML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레이아웃 추가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F9191F-0EB8-B9FE-3196-6CC1F04FF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9" b="15519"/>
          <a:stretch/>
        </p:blipFill>
        <p:spPr>
          <a:xfrm>
            <a:off x="638982" y="8219156"/>
            <a:ext cx="9826552" cy="1473162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0A8B45-5625-4815-AEFB-618B51BC45E9}"/>
              </a:ext>
            </a:extLst>
          </p:cNvPr>
          <p:cNvSpPr/>
          <p:nvPr/>
        </p:nvSpPr>
        <p:spPr>
          <a:xfrm>
            <a:off x="6248400" y="8369262"/>
            <a:ext cx="4114800" cy="508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속성 설정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4C8E35D-71E3-B428-1C09-CFB60927D506}"/>
              </a:ext>
            </a:extLst>
          </p:cNvPr>
          <p:cNvGrpSpPr/>
          <p:nvPr/>
        </p:nvGrpSpPr>
        <p:grpSpPr>
          <a:xfrm>
            <a:off x="3255860" y="1995557"/>
            <a:ext cx="11776280" cy="2538343"/>
            <a:chOff x="1000125" y="2251166"/>
            <a:chExt cx="11776280" cy="2538343"/>
          </a:xfrm>
        </p:grpSpPr>
        <p:pic>
          <p:nvPicPr>
            <p:cNvPr id="15" name="그림 14" descr="카메라 및 광학, 광학 기기, 디지털 카메라, 렌즈이(가) 표시된 사진&#10;&#10;자동 생성된 설명">
              <a:extLst>
                <a:ext uri="{FF2B5EF4-FFF2-40B4-BE49-F238E27FC236}">
                  <a16:creationId xmlns:a16="http://schemas.microsoft.com/office/drawing/2014/main" id="{614CAD4D-73CD-14C9-EB92-0FD74AE5A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125" y="2251166"/>
              <a:ext cx="2860880" cy="2506876"/>
            </a:xfrm>
            <a:prstGeom prst="rect">
              <a:avLst/>
            </a:prstGeom>
          </p:spPr>
        </p:pic>
        <p:pic>
          <p:nvPicPr>
            <p:cNvPr id="17" name="그림 16" descr="전자제품, 카메라 및 광학, 광학 기기, 렌즈이(가) 표시된 사진&#10;&#10;자동 생성된 설명">
              <a:extLst>
                <a:ext uri="{FF2B5EF4-FFF2-40B4-BE49-F238E27FC236}">
                  <a16:creationId xmlns:a16="http://schemas.microsoft.com/office/drawing/2014/main" id="{A75F16A8-9B08-BCF1-2AF2-D80364CE2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1925" y="2251166"/>
              <a:ext cx="2866125" cy="2517365"/>
            </a:xfrm>
            <a:prstGeom prst="rect">
              <a:avLst/>
            </a:prstGeom>
          </p:spPr>
        </p:pic>
        <p:pic>
          <p:nvPicPr>
            <p:cNvPr id="19" name="그림 18" descr="전자 기기, 정보기기, 스크린샷, 카메라 및 광학이(가) 표시된 사진&#10;&#10;자동 생성된 설명">
              <a:extLst>
                <a:ext uri="{FF2B5EF4-FFF2-40B4-BE49-F238E27FC236}">
                  <a16:creationId xmlns:a16="http://schemas.microsoft.com/office/drawing/2014/main" id="{6622B7A8-ECE7-B375-7288-2DE804F5B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0718" y="2251166"/>
              <a:ext cx="2860880" cy="2538343"/>
            </a:xfrm>
            <a:prstGeom prst="rect">
              <a:avLst/>
            </a:prstGeom>
          </p:spPr>
        </p:pic>
        <p:pic>
          <p:nvPicPr>
            <p:cNvPr id="21" name="그림 20" descr="전자제품, 카메라, 카메라 및 광학, 디지털 카메라이(가) 표시된 사진&#10;&#10;자동 생성된 설명">
              <a:extLst>
                <a:ext uri="{FF2B5EF4-FFF2-40B4-BE49-F238E27FC236}">
                  <a16:creationId xmlns:a16="http://schemas.microsoft.com/office/drawing/2014/main" id="{F0440DF5-9F15-5E56-2116-4EDD1150D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5525" y="2251166"/>
              <a:ext cx="2860880" cy="2506876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11454969" y="1130066"/>
            <a:ext cx="4267200" cy="5170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 </a:t>
            </a:r>
            <a:r>
              <a:rPr lang="ko-KR" altLang="en-US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라이브러리로 이미지 슬라이드 구현 </a:t>
            </a:r>
            <a:endParaRPr lang="en-US" altLang="ko-KR" sz="1500" b="1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69ECE6-795F-840B-3626-9FECCBA5536D}"/>
              </a:ext>
            </a:extLst>
          </p:cNvPr>
          <p:cNvSpPr/>
          <p:nvPr/>
        </p:nvSpPr>
        <p:spPr>
          <a:xfrm>
            <a:off x="9196459" y="6229116"/>
            <a:ext cx="1134084" cy="5170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CDN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사용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6726087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0" y="2628900"/>
            <a:ext cx="7677953" cy="4784310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25200" y="878819"/>
            <a:ext cx="6061683" cy="8529362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0287000" y="748941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3D4279-6816-F3B5-2CF5-A4AEF7D5B7EF}"/>
              </a:ext>
            </a:extLst>
          </p:cNvPr>
          <p:cNvSpPr/>
          <p:nvPr/>
        </p:nvSpPr>
        <p:spPr>
          <a:xfrm>
            <a:off x="2590800" y="7962900"/>
            <a:ext cx="6310902" cy="1428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연결 전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HTML, CSS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틀 잡은 후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</a:p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자바스크립트로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백엔드를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통해 데이터 수신하여 상품별 정보 조회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→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자바스크립트 다음 페이지에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64468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171700"/>
            <a:ext cx="3602152" cy="2244584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351" y="4675073"/>
            <a:ext cx="6112561" cy="2278589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1318914" y="144525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7BB89F-CAAC-B0D2-8BB8-E8D9F48C1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8908" y="1945983"/>
            <a:ext cx="5245402" cy="804800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855F20-BE0B-947A-34D5-C3434F796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14321" y="1945983"/>
            <a:ext cx="6232805" cy="4599316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A80392-2C40-A020-77BA-8FA53FFD957C}"/>
              </a:ext>
            </a:extLst>
          </p:cNvPr>
          <p:cNvGrpSpPr/>
          <p:nvPr/>
        </p:nvGrpSpPr>
        <p:grpSpPr>
          <a:xfrm>
            <a:off x="228601" y="7792556"/>
            <a:ext cx="6629400" cy="2227744"/>
            <a:chOff x="228601" y="7563956"/>
            <a:chExt cx="6629400" cy="2227744"/>
          </a:xfrm>
        </p:grpSpPr>
        <p:pic>
          <p:nvPicPr>
            <p:cNvPr id="13" name="그림 12" descr="스크린샷, 텍스트, 카메라, 멀티미디어이(가) 표시된 사진&#10;&#10;자동 생성된 설명">
              <a:extLst>
                <a:ext uri="{FF2B5EF4-FFF2-40B4-BE49-F238E27FC236}">
                  <a16:creationId xmlns:a16="http://schemas.microsoft.com/office/drawing/2014/main" id="{D1754BE9-C37C-75D3-73B6-EA4921231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1" y="7563956"/>
              <a:ext cx="6629400" cy="22277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E646C42-5C88-97BA-8CD4-95B4E3681419}"/>
                </a:ext>
              </a:extLst>
            </p:cNvPr>
            <p:cNvSpPr/>
            <p:nvPr/>
          </p:nvSpPr>
          <p:spPr>
            <a:xfrm>
              <a:off x="6298918" y="8391679"/>
              <a:ext cx="559083" cy="280222"/>
            </a:xfrm>
            <a:prstGeom prst="roundRect">
              <a:avLst/>
            </a:prstGeom>
            <a:solidFill>
              <a:srgbClr val="5271FF">
                <a:alpha val="25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AE51FCB-5E1A-332C-6590-CAF58177D8BC}"/>
                </a:ext>
              </a:extLst>
            </p:cNvPr>
            <p:cNvSpPr/>
            <p:nvPr/>
          </p:nvSpPr>
          <p:spPr>
            <a:xfrm>
              <a:off x="299191" y="7645235"/>
              <a:ext cx="3463679" cy="2111777"/>
            </a:xfrm>
            <a:prstGeom prst="roundRect">
              <a:avLst/>
            </a:prstGeom>
            <a:solidFill>
              <a:srgbClr val="5271FF">
                <a:alpha val="25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36435C-CB8C-9308-9D1B-7731BD9AF544}"/>
              </a:ext>
            </a:extLst>
          </p:cNvPr>
          <p:cNvSpPr/>
          <p:nvPr/>
        </p:nvSpPr>
        <p:spPr>
          <a:xfrm>
            <a:off x="2646248" y="4407056"/>
            <a:ext cx="3602152" cy="578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백엔드를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통해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수신받은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데이터 정보 입력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BF57331-4CD8-96BF-ED73-2625174497E3}"/>
              </a:ext>
            </a:extLst>
          </p:cNvPr>
          <p:cNvGrpSpPr/>
          <p:nvPr/>
        </p:nvGrpSpPr>
        <p:grpSpPr>
          <a:xfrm>
            <a:off x="11398152" y="7831504"/>
            <a:ext cx="6661248" cy="2188796"/>
            <a:chOff x="11353800" y="7568216"/>
            <a:chExt cx="6661248" cy="2188796"/>
          </a:xfrm>
        </p:grpSpPr>
        <p:pic>
          <p:nvPicPr>
            <p:cNvPr id="14" name="그림 13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341BD5AB-9C8E-994D-540F-445E3EE4A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3800" y="7568216"/>
              <a:ext cx="6629403" cy="218879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33698DE-7B44-7A72-B6ED-A6F35AC9014F}"/>
                </a:ext>
              </a:extLst>
            </p:cNvPr>
            <p:cNvSpPr/>
            <p:nvPr/>
          </p:nvSpPr>
          <p:spPr>
            <a:xfrm>
              <a:off x="11489035" y="7704503"/>
              <a:ext cx="3446165" cy="1934797"/>
            </a:xfrm>
            <a:prstGeom prst="roundRect">
              <a:avLst/>
            </a:prstGeom>
            <a:solidFill>
              <a:srgbClr val="5271FF">
                <a:alpha val="25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A58D9E5-D324-F07C-6CAB-654C89A100FE}"/>
                </a:ext>
              </a:extLst>
            </p:cNvPr>
            <p:cNvSpPr/>
            <p:nvPr/>
          </p:nvSpPr>
          <p:spPr>
            <a:xfrm>
              <a:off x="17455965" y="8341017"/>
              <a:ext cx="559083" cy="280222"/>
            </a:xfrm>
            <a:prstGeom prst="roundRect">
              <a:avLst/>
            </a:prstGeom>
            <a:solidFill>
              <a:srgbClr val="5271FF">
                <a:alpha val="25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88B2E7B-0251-ED7A-B7B6-C9CBA993EAE3}"/>
              </a:ext>
            </a:extLst>
          </p:cNvPr>
          <p:cNvSpPr/>
          <p:nvPr/>
        </p:nvSpPr>
        <p:spPr>
          <a:xfrm>
            <a:off x="3121172" y="4101278"/>
            <a:ext cx="559083" cy="280222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A58E86-000F-0945-79B4-17ECFDACE02E}"/>
              </a:ext>
            </a:extLst>
          </p:cNvPr>
          <p:cNvSpPr/>
          <p:nvPr/>
        </p:nvSpPr>
        <p:spPr>
          <a:xfrm>
            <a:off x="8470618" y="8832991"/>
            <a:ext cx="4178582" cy="14921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백엔드에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색상값을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배열로 저장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색상이 두가지일 경우 색상 영역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원형버튼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클래스 유무로 슬라이드의 이미지와 원형버튼 강조표시 변화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기본색상은 색상배열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0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번째 값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01FCB3-AC45-C6E1-0A96-22F0D17873D2}"/>
              </a:ext>
            </a:extLst>
          </p:cNvPr>
          <p:cNvSpPr/>
          <p:nvPr/>
        </p:nvSpPr>
        <p:spPr>
          <a:xfrm>
            <a:off x="13716001" y="5787640"/>
            <a:ext cx="4571999" cy="1239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 버튼 클릭 이벤트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742950" lvl="1" indent="-285750">
              <a:lnSpc>
                <a:spcPts val="220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클래스 추가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제거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742950" lvl="1" indent="-285750">
              <a:lnSpc>
                <a:spcPts val="220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백엔드에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이미지 파일이름을 배열로 저장하여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인덱스 값에 따라 이미지 색상 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22" name="그림 21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A69BFDB9-0367-1ABD-7122-2821812BBE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600" y="190500"/>
            <a:ext cx="1668925" cy="360457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2854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6424" y="2150628"/>
            <a:ext cx="3687913" cy="2811812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881" y="5359975"/>
            <a:ext cx="3807435" cy="4274287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463881" y="4905606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4636" y="632955"/>
            <a:ext cx="5908086" cy="902109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0662553" y="9273046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000" y="6378890"/>
            <a:ext cx="4868471" cy="3275156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CE587D-76C3-12BD-0952-5C72507E619C}"/>
              </a:ext>
            </a:extLst>
          </p:cNvPr>
          <p:cNvSpPr/>
          <p:nvPr/>
        </p:nvSpPr>
        <p:spPr>
          <a:xfrm>
            <a:off x="5715000" y="5627914"/>
            <a:ext cx="3807435" cy="651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원형을 재사용 하기 위한 메서드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AF8D72-4D65-C7A8-580A-0BE7EF19181C}"/>
              </a:ext>
            </a:extLst>
          </p:cNvPr>
          <p:cNvSpPr/>
          <p:nvPr/>
        </p:nvSpPr>
        <p:spPr>
          <a:xfrm>
            <a:off x="7545229" y="4229100"/>
            <a:ext cx="4224132" cy="8670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색상이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2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가지일 경우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옵션명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→ 제품명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+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색상값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색상이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1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가지일 경우 옵션 명 → 제품명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3FC5779-8003-C044-E97F-41B45736D1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9589" y="2143132"/>
            <a:ext cx="3098211" cy="1980300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464465-0756-39C4-DD42-752F890EB806}"/>
              </a:ext>
            </a:extLst>
          </p:cNvPr>
          <p:cNvSpPr/>
          <p:nvPr/>
        </p:nvSpPr>
        <p:spPr>
          <a:xfrm>
            <a:off x="15095929" y="7886700"/>
            <a:ext cx="3268271" cy="83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 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제품을 선택하세요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클릭이벤트로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active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클래스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토글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21583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3" y="921028"/>
            <a:ext cx="695970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(footer)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49" y="3259933"/>
            <a:ext cx="13716351" cy="3313338"/>
          </a:xfrm>
          <a:prstGeom prst="rect">
            <a:avLst/>
          </a:prstGeom>
        </p:spPr>
      </p:pic>
      <p:sp>
        <p:nvSpPr>
          <p:cNvPr id="30" name="사각형: 둥근 모서리 75">
            <a:extLst>
              <a:ext uri="{FF2B5EF4-FFF2-40B4-BE49-F238E27FC236}">
                <a16:creationId xmlns:a16="http://schemas.microsoft.com/office/drawing/2014/main" id="{ED2736A3-6069-C018-8902-68F5307DA496}"/>
              </a:ext>
            </a:extLst>
          </p:cNvPr>
          <p:cNvSpPr/>
          <p:nvPr/>
        </p:nvSpPr>
        <p:spPr>
          <a:xfrm>
            <a:off x="1188825" y="2356742"/>
            <a:ext cx="15605549" cy="48768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77">
            <a:extLst>
              <a:ext uri="{FF2B5EF4-FFF2-40B4-BE49-F238E27FC236}">
                <a16:creationId xmlns:a16="http://schemas.microsoft.com/office/drawing/2014/main" id="{47C810AB-305C-88E0-1C0D-84C38FA6426B}"/>
              </a:ext>
            </a:extLst>
          </p:cNvPr>
          <p:cNvSpPr/>
          <p:nvPr/>
        </p:nvSpPr>
        <p:spPr>
          <a:xfrm>
            <a:off x="8481607" y="2019300"/>
            <a:ext cx="1196154" cy="72327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div1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3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2514600" y="3543301"/>
            <a:ext cx="8001000" cy="26670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0820400" y="3563178"/>
            <a:ext cx="5029200" cy="26670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8420099" y="3314700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div2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6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3944600" y="3314700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div6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7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2667000" y="3914878"/>
            <a:ext cx="3886200" cy="271411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4288503" y="3619500"/>
            <a:ext cx="643194" cy="295378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div3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0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819400" y="3987368"/>
            <a:ext cx="639219" cy="165531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3581400" y="3987369"/>
            <a:ext cx="868680" cy="156110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4613365" y="3987369"/>
            <a:ext cx="1148215" cy="165530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5867399" y="3987369"/>
            <a:ext cx="563787" cy="156110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2670264" y="4252321"/>
            <a:ext cx="5025935" cy="509592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6819373" y="3935911"/>
            <a:ext cx="643194" cy="295378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div4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6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2670264" y="4849237"/>
            <a:ext cx="6892835" cy="509592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8558973" y="4507117"/>
            <a:ext cx="643194" cy="295378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div5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8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884511" y="4323721"/>
            <a:ext cx="3668689" cy="166620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878687" y="4515311"/>
            <a:ext cx="4583880" cy="10858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887396" y="4623898"/>
            <a:ext cx="846404" cy="128594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3801795" y="4623898"/>
            <a:ext cx="1017531" cy="128594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3733800" y="4139769"/>
            <a:ext cx="868680" cy="156110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887395" y="4890041"/>
            <a:ext cx="6314771" cy="42981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125200" y="3924300"/>
            <a:ext cx="1258768" cy="42981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9269529" y="499110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1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7555029" y="4430917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2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4877057" y="468630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3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5889860" y="377190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4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1441230" y="4254631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5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2570364" y="3909003"/>
            <a:ext cx="2288636" cy="42981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3004798" y="4266535"/>
            <a:ext cx="1470526" cy="12859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 &gt; a &gt; </a:t>
            </a:r>
            <a:r>
              <a:rPr lang="en-US" altLang="ko-KR" sz="10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img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3328482" y="4457700"/>
            <a:ext cx="1987718" cy="512591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4028771" y="4898584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a, </a:t>
            </a:r>
            <a:r>
              <a:rPr lang="en-US" altLang="ko-KR" sz="10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9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195192" y="4457700"/>
            <a:ext cx="2133289" cy="533399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1811000" y="4925838"/>
            <a:ext cx="733373" cy="16884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button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1" name="TextBox 18">
            <a:extLst>
              <a:ext uri="{FF2B5EF4-FFF2-40B4-BE49-F238E27FC236}">
                <a16:creationId xmlns:a16="http://schemas.microsoft.com/office/drawing/2014/main" id="{8787A9A0-1BB5-43AF-C19A-71004BA72144}"/>
              </a:ext>
            </a:extLst>
          </p:cNvPr>
          <p:cNvSpPr txBox="1"/>
          <p:nvPr/>
        </p:nvSpPr>
        <p:spPr>
          <a:xfrm>
            <a:off x="2242463" y="8323470"/>
            <a:ext cx="7128159" cy="7437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flex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div2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는 왼쪽 영역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div6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오른쪽 영역 으로 분리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3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10218202" y="8323470"/>
            <a:ext cx="6576172" cy="18594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소셜아이콘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img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시 이미지 색상 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sony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Family(button)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클릭 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drop up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메뉴 표시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div7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은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fixed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우측하단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고정이며 아래로 스크롤 시 표시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위로 스크롤 시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숨김처리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drop up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메뉴 표시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940"/>
              </a:lnSpc>
            </a:pP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4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5316200" y="5873659"/>
            <a:ext cx="687185" cy="58713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5923497" y="6019535"/>
            <a:ext cx="643194" cy="295378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div7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2162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5BEFDF5-6115-1576-38D9-9D4393C3EC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0187" y="2069055"/>
            <a:ext cx="7600392" cy="4724401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1239500" y="978434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7BB89F-CAAC-B0D2-8BB8-E8D9F48C1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2045243"/>
            <a:ext cx="6640452" cy="8127457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855F20-BE0B-947A-34D5-C3434F796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4200" y="3845220"/>
            <a:ext cx="4038600" cy="632748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9D61676-0745-7FD1-C206-B476E6EB6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9200" y="7277100"/>
            <a:ext cx="5492303" cy="289560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CE587D-76C3-12BD-0952-5C72507E619C}"/>
              </a:ext>
            </a:extLst>
          </p:cNvPr>
          <p:cNvSpPr/>
          <p:nvPr/>
        </p:nvSpPr>
        <p:spPr>
          <a:xfrm>
            <a:off x="4996626" y="2628900"/>
            <a:ext cx="3733800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선택 옵션 클릭 이벤트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742950" lvl="1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제품의 정보 박스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742950" lvl="1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옵션내용을 박스에 복제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11DCAF-1CC5-0ADB-6C93-C3271154E417}"/>
              </a:ext>
            </a:extLst>
          </p:cNvPr>
          <p:cNvSpPr/>
          <p:nvPr/>
        </p:nvSpPr>
        <p:spPr>
          <a:xfrm>
            <a:off x="9204565" y="7786974"/>
            <a:ext cx="3280982" cy="53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X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버튼 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선택된 옵션박스 삭제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B68D49-7574-BAAE-8941-8BD2F6F2113C}"/>
              </a:ext>
            </a:extLst>
          </p:cNvPr>
          <p:cNvSpPr/>
          <p:nvPr/>
        </p:nvSpPr>
        <p:spPr>
          <a:xfrm>
            <a:off x="14252434" y="6412455"/>
            <a:ext cx="3959366" cy="76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선택한 색상의 옵션 박스가 있을 경우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→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알림창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“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제품을선택하세요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서브메뉴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”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비활성화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822741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99" y="2530044"/>
            <a:ext cx="4573951" cy="4289855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600" y="5516619"/>
            <a:ext cx="4913291" cy="191288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1049000" y="5516619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99064" y="522995"/>
            <a:ext cx="5431736" cy="924101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912" y="7602202"/>
            <a:ext cx="2819659" cy="2418098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0134600" y="7602202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C262AE-88A0-C4CD-1236-FC058E7A9A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1957" y="7602202"/>
            <a:ext cx="6585659" cy="2418098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73F7E8-E7E5-ACA5-34DB-CF5231C7B597}"/>
              </a:ext>
            </a:extLst>
          </p:cNvPr>
          <p:cNvSpPr/>
          <p:nvPr/>
        </p:nvSpPr>
        <p:spPr>
          <a:xfrm>
            <a:off x="5530144" y="4754734"/>
            <a:ext cx="5740202" cy="589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클래스 이름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(heart, cart, gift)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따라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css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background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url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A59161-863E-30A2-D510-7840C08374B7}"/>
              </a:ext>
            </a:extLst>
          </p:cNvPr>
          <p:cNvSpPr/>
          <p:nvPr/>
        </p:nvSpPr>
        <p:spPr>
          <a:xfrm>
            <a:off x="7315200" y="2065524"/>
            <a:ext cx="4918053" cy="192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비동기 처리 이후 클릭 이벤트 등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DOM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변화를 감지하기 위해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MutationObserver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사용 </a:t>
            </a:r>
          </a:p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변화가 감지되면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calculateTotal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함수 호출</a:t>
            </a:r>
          </a:p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"+"/"-"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수량을 증가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감소 →</a:t>
            </a:r>
          </a:p>
          <a:p>
            <a:pPr>
              <a:lnSpc>
                <a:spcPts val="2200"/>
              </a:lnSpc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calculateTotal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함수 호출 → 총 금액 재계산</a:t>
            </a:r>
          </a:p>
        </p:txBody>
      </p:sp>
    </p:spTree>
    <p:extLst>
      <p:ext uri="{BB962C8B-B14F-4D97-AF65-F5344CB8AC3E}">
        <p14:creationId xmlns:p14="http://schemas.microsoft.com/office/powerpoint/2010/main" val="20919016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04" y="3564546"/>
            <a:ext cx="6719096" cy="2836253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0668000" y="13335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7658100"/>
            <a:ext cx="7118632" cy="2514600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52400" y="72009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AE0DA-48A0-233C-7D6E-DB5A741599FF}"/>
              </a:ext>
            </a:extLst>
          </p:cNvPr>
          <p:cNvSpPr/>
          <p:nvPr/>
        </p:nvSpPr>
        <p:spPr>
          <a:xfrm>
            <a:off x="152400" y="2455612"/>
            <a:ext cx="4267200" cy="1011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ko-KR" altLang="en-US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 상세조회 하고 있는 상품을 제외한</a:t>
            </a:r>
            <a:r>
              <a:rPr lang="en-US" altLang="ko-KR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</a:p>
          <a:p>
            <a:pPr>
              <a:lnSpc>
                <a:spcPts val="2200"/>
              </a:lnSpc>
            </a:pPr>
            <a:r>
              <a:rPr lang="ko-KR" altLang="en-US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같은 카테고리에 있는 제품들을 랜덤으로 표시</a:t>
            </a:r>
            <a:endParaRPr lang="en-US" altLang="ko-KR" sz="1500" b="1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49"/>
          <a:stretch/>
        </p:blipFill>
        <p:spPr>
          <a:xfrm>
            <a:off x="7121166" y="1790700"/>
            <a:ext cx="4689834" cy="5789656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DC0058-3A4B-0292-5745-7957B00AC66B}"/>
              </a:ext>
            </a:extLst>
          </p:cNvPr>
          <p:cNvSpPr/>
          <p:nvPr/>
        </p:nvSpPr>
        <p:spPr>
          <a:xfrm>
            <a:off x="7668822" y="7658100"/>
            <a:ext cx="4142178" cy="21582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getProducts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메서드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 상품과 같은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category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인 객체들을 배열로 반환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productList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에 전체 제품에서 현재 상품과 같은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category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인 객체들의 배열 저장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FE63EC-E6F0-9879-AB50-A0D2E73A0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7200" y="1257300"/>
            <a:ext cx="6288638" cy="8899237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6F17FF6-AADF-D929-90DC-FBA7CE347B1B}"/>
              </a:ext>
            </a:extLst>
          </p:cNvPr>
          <p:cNvSpPr/>
          <p:nvPr/>
        </p:nvSpPr>
        <p:spPr>
          <a:xfrm>
            <a:off x="11658600" y="114300"/>
            <a:ext cx="6517238" cy="96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ArrayHyeon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클래스에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shuffleArray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removeElementAtIndex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메서드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클래스 참조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4391785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124" y="2632425"/>
            <a:ext cx="7762875" cy="3276851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9677400" y="63180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96600" y="77316"/>
            <a:ext cx="6399393" cy="10132369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4C9853B-0AB7-D5B2-453F-11018B882364}"/>
              </a:ext>
            </a:extLst>
          </p:cNvPr>
          <p:cNvSpPr/>
          <p:nvPr/>
        </p:nvSpPr>
        <p:spPr>
          <a:xfrm>
            <a:off x="1000123" y="6793972"/>
            <a:ext cx="7762875" cy="2692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 상품과 같은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category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인 객체들 중 현재 상품은 배열에서 제외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배열의 인덱스 랜덤으로 변경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배열의 크기만큼 슬라이드 생성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각각 수신 받은 데이터 입력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 상품들마다 상품의 상세페이지로 이동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8033822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324" y="3086100"/>
            <a:ext cx="7118632" cy="3004904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B87EEE1-66B2-D4CC-6BD6-45B0E6236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324" y="6241828"/>
            <a:ext cx="7118632" cy="2514600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3765D30-9795-D389-4282-913A33AE0A7A}"/>
              </a:ext>
            </a:extLst>
          </p:cNvPr>
          <p:cNvSpPr/>
          <p:nvPr/>
        </p:nvSpPr>
        <p:spPr>
          <a:xfrm>
            <a:off x="8286751" y="6241828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526DE8-9EA8-E1CE-AC25-99810EA48994}"/>
              </a:ext>
            </a:extLst>
          </p:cNvPr>
          <p:cNvSpPr/>
          <p:nvPr/>
        </p:nvSpPr>
        <p:spPr>
          <a:xfrm>
            <a:off x="10743526" y="573511"/>
            <a:ext cx="3886874" cy="508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JavaScript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HTML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레이아웃 추가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3ED9D4-8035-0994-4485-73E74A4CFA9E}"/>
              </a:ext>
            </a:extLst>
          </p:cNvPr>
          <p:cNvSpPr/>
          <p:nvPr/>
        </p:nvSpPr>
        <p:spPr>
          <a:xfrm>
            <a:off x="8286751" y="7471114"/>
            <a:ext cx="1714497" cy="508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속성 설정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C527C3-8724-DCCD-2D9F-3A37C29B3897}"/>
              </a:ext>
            </a:extLst>
          </p:cNvPr>
          <p:cNvSpPr/>
          <p:nvPr/>
        </p:nvSpPr>
        <p:spPr>
          <a:xfrm>
            <a:off x="1000124" y="2133813"/>
            <a:ext cx="4267200" cy="801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 </a:t>
            </a:r>
            <a:r>
              <a:rPr lang="ko-KR" altLang="en-US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라이브러리로 이미지 슬라이드 구현  </a:t>
            </a:r>
            <a:r>
              <a:rPr lang="en-US" altLang="ko-KR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 </a:t>
            </a:r>
            <a:r>
              <a:rPr lang="ko-KR" altLang="en-US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가로 </a:t>
            </a:r>
            <a:r>
              <a:rPr lang="ko-KR" altLang="en-US" sz="1500" b="1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스와이프로</a:t>
            </a:r>
            <a:r>
              <a:rPr lang="ko-KR" altLang="en-US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가능 </a:t>
            </a:r>
            <a:r>
              <a:rPr lang="en-US" altLang="ko-KR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  <a:r>
              <a:rPr lang="ko-KR" altLang="en-US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altLang="ko-KR" sz="1500" b="1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D90E82-0FC2-3A5C-A259-BF12E8001F9B}"/>
              </a:ext>
            </a:extLst>
          </p:cNvPr>
          <p:cNvSpPr/>
          <p:nvPr/>
        </p:nvSpPr>
        <p:spPr>
          <a:xfrm>
            <a:off x="1076324" y="8878632"/>
            <a:ext cx="8501737" cy="755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&lt;script 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src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="https://cdn.jsdelivr.net/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npm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/swiper@11/swiper-element-bundle.min.js"&gt;&lt;/script&gt;</a:t>
            </a:r>
          </a:p>
          <a:p>
            <a:pPr>
              <a:lnSpc>
                <a:spcPts val="2200"/>
              </a:lnSpc>
            </a:pP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&lt;script 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src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="https://cdnjs.cloudflare.com/ajax/libs/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Swiper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/5.4.5/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js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/swiper.js"&gt;&lt;/script&gt;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4AFCCC-91C7-AA48-0B81-A3379254F5A2}"/>
              </a:ext>
            </a:extLst>
          </p:cNvPr>
          <p:cNvSpPr/>
          <p:nvPr/>
        </p:nvSpPr>
        <p:spPr>
          <a:xfrm>
            <a:off x="8554458" y="8300441"/>
            <a:ext cx="1023603" cy="5170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CDN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사용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459F9B-D04A-7E54-72D3-4097D5DEA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8"/>
          <a:stretch/>
        </p:blipFill>
        <p:spPr>
          <a:xfrm>
            <a:off x="10767339" y="1192782"/>
            <a:ext cx="6399393" cy="7477828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80B9C1-0625-E022-CFFA-C36649A2ED7F}"/>
              </a:ext>
            </a:extLst>
          </p:cNvPr>
          <p:cNvSpPr/>
          <p:nvPr/>
        </p:nvSpPr>
        <p:spPr>
          <a:xfrm>
            <a:off x="10727832" y="8780547"/>
            <a:ext cx="6483844" cy="93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 상품과 같은 카테고리의 상품들 개수대로 슬라이드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백엔드에서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수신받은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상품별 데이터 입력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505675-BCF0-A9AE-5443-469DEF9955FB}"/>
              </a:ext>
            </a:extLst>
          </p:cNvPr>
          <p:cNvSpPr/>
          <p:nvPr/>
        </p:nvSpPr>
        <p:spPr>
          <a:xfrm>
            <a:off x="9521546" y="5589874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7351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9962" y="2400300"/>
            <a:ext cx="4645010" cy="239637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3371552" y="5419611"/>
            <a:ext cx="1209747" cy="409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8400" y="5942845"/>
            <a:ext cx="4522899" cy="3772655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0486" y="5942845"/>
            <a:ext cx="3367427" cy="2983798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4419600" y="5459543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EF1E01-6964-D518-0E2C-0A0A2978D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0358" y="2400300"/>
            <a:ext cx="4177210" cy="2396380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29AC5E-1981-3B58-A356-122FC40337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14772" y="2406649"/>
            <a:ext cx="4977828" cy="241536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84F8DE-7908-5E17-EB7A-9E61719EC726}"/>
              </a:ext>
            </a:extLst>
          </p:cNvPr>
          <p:cNvSpPr/>
          <p:nvPr/>
        </p:nvSpPr>
        <p:spPr>
          <a:xfrm>
            <a:off x="7315200" y="5067300"/>
            <a:ext cx="3505200" cy="631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탭메뉴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각메뉴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시각화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 메뉴 콘텐츠 활성화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40124784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CFADE13-B7F1-C758-7460-F51656316B8A}"/>
              </a:ext>
            </a:extLst>
          </p:cNvPr>
          <p:cNvGrpSpPr/>
          <p:nvPr/>
        </p:nvGrpSpPr>
        <p:grpSpPr>
          <a:xfrm>
            <a:off x="6619939" y="3069162"/>
            <a:ext cx="5048122" cy="4148677"/>
            <a:chOff x="6619939" y="2702247"/>
            <a:chExt cx="5048122" cy="4148677"/>
          </a:xfrm>
        </p:grpSpPr>
        <p:sp>
          <p:nvSpPr>
            <p:cNvPr id="2" name="TextBox 2"/>
            <p:cNvSpPr txBox="1"/>
            <p:nvPr/>
          </p:nvSpPr>
          <p:spPr>
            <a:xfrm>
              <a:off x="6619939" y="4046182"/>
              <a:ext cx="5048122" cy="28047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7685" dirty="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소요 시간 및 후기</a:t>
              </a:r>
              <a:endParaRPr 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7848250" y="2702247"/>
              <a:ext cx="2591500" cy="917252"/>
              <a:chOff x="0" y="-31579"/>
              <a:chExt cx="826666" cy="2925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2504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8"/>
          <p:cNvSpPr txBox="1"/>
          <p:nvPr/>
        </p:nvSpPr>
        <p:spPr>
          <a:xfrm>
            <a:off x="1000125" y="652738"/>
            <a:ext cx="982659" cy="1219413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algn="ctr">
              <a:lnSpc>
                <a:spcPts val="4115"/>
              </a:lnSpc>
            </a:pPr>
            <a:r>
              <a:rPr lang="en-US" sz="2799" spc="41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4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9B479C3-7925-BED1-8558-2A97BCA7970F}"/>
              </a:ext>
            </a:extLst>
          </p:cNvPr>
          <p:cNvGrpSpPr/>
          <p:nvPr/>
        </p:nvGrpSpPr>
        <p:grpSpPr>
          <a:xfrm>
            <a:off x="2727857" y="4616623"/>
            <a:ext cx="12710573" cy="2520000"/>
            <a:chOff x="2727857" y="4616623"/>
            <a:chExt cx="12710573" cy="2520000"/>
          </a:xfrm>
        </p:grpSpPr>
        <p:grpSp>
          <p:nvGrpSpPr>
            <p:cNvPr id="2" name="Group 2"/>
            <p:cNvGrpSpPr/>
            <p:nvPr/>
          </p:nvGrpSpPr>
          <p:grpSpPr>
            <a:xfrm>
              <a:off x="2727857" y="4616623"/>
              <a:ext cx="12710573" cy="2520000"/>
              <a:chOff x="0" y="0"/>
              <a:chExt cx="2922284" cy="40213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922284" cy="402130"/>
              </a:xfrm>
              <a:custGeom>
                <a:avLst/>
                <a:gdLst/>
                <a:ahLst/>
                <a:cxnLst/>
                <a:rect l="l" t="t" r="r" b="b"/>
                <a:pathLst>
                  <a:path w="2922284" h="402130">
                    <a:moveTo>
                      <a:pt x="27910" y="0"/>
                    </a:moveTo>
                    <a:lnTo>
                      <a:pt x="2894374" y="0"/>
                    </a:lnTo>
                    <a:cubicBezTo>
                      <a:pt x="2901776" y="0"/>
                      <a:pt x="2908875" y="2941"/>
                      <a:pt x="2914109" y="8175"/>
                    </a:cubicBezTo>
                    <a:cubicBezTo>
                      <a:pt x="2919344" y="13409"/>
                      <a:pt x="2922284" y="20508"/>
                      <a:pt x="2922284" y="27910"/>
                    </a:cubicBezTo>
                    <a:lnTo>
                      <a:pt x="2922284" y="374220"/>
                    </a:lnTo>
                    <a:cubicBezTo>
                      <a:pt x="2922284" y="389634"/>
                      <a:pt x="2909788" y="402130"/>
                      <a:pt x="2894374" y="402130"/>
                    </a:cubicBezTo>
                    <a:lnTo>
                      <a:pt x="27910" y="402130"/>
                    </a:lnTo>
                    <a:cubicBezTo>
                      <a:pt x="12496" y="402130"/>
                      <a:pt x="0" y="389634"/>
                      <a:pt x="0" y="374220"/>
                    </a:cubicBezTo>
                    <a:lnTo>
                      <a:pt x="0" y="27910"/>
                    </a:lnTo>
                    <a:cubicBezTo>
                      <a:pt x="0" y="12496"/>
                      <a:pt x="12496" y="0"/>
                      <a:pt x="279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2922284" cy="4402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4729179" y="4923670"/>
              <a:ext cx="10219871" cy="19059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소요시간 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: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약 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60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시간</a:t>
              </a:r>
              <a:endPara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후기 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:</a:t>
              </a:r>
              <a:endPara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학원에 다니기 전에는 </a:t>
              </a:r>
              <a:r>
                <a:rPr lang="en-US" altLang="ko-KR" sz="1200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javascript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를 할 때 간단한 작업조차도 검색해서 하거나 해석은 할 수 있으나 직접 작성하라고 하면 막막했던 부분이나 의미를 </a:t>
              </a:r>
              <a:r>
                <a:rPr lang="ko-KR" altLang="en-US" sz="1200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모른채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되니까 복사해서 사용하는 것들이 대부분 이었는데 수업시간에 기초부터 탄탄히 배우고 연습문제 등을 </a:t>
              </a:r>
              <a:r>
                <a:rPr lang="ko-KR" altLang="en-US" sz="1200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풀고나서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자신감이 조금은 생겼었는데 이번 과제를 통해서 어느정도 늘었는지 확인해 볼 수 </a:t>
              </a:r>
              <a:r>
                <a:rPr lang="ko-KR" altLang="en-US" sz="1200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있을것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같아 기대를 가지고 시작했는데  시간은 걸렸지만 직접 코드를 작성할 수 있었고 라이브러리를 사용할 때에도 기본 기능 외에 추가기능을 적용시키는 코드도 해석하거나 수정하여 </a:t>
              </a:r>
              <a:r>
                <a:rPr lang="ko-KR" altLang="en-US" sz="1200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적용하는데에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문제없이 잘되어서 뿌듯했습니다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팀으로 작업하면서 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git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을 </a:t>
              </a:r>
              <a:r>
                <a:rPr lang="ko-KR" altLang="en-US" sz="1200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사용하지않아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불편했지만 다음 프로젝트때는 배워서 사용하면 지금보다 더 발전할 수 </a:t>
              </a:r>
              <a:r>
                <a:rPr lang="ko-KR" altLang="en-US" sz="1200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있을것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같습니다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  <a:endParaRPr 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537D2A-DD2A-E9F2-FAC8-CA67955F780C}"/>
                </a:ext>
              </a:extLst>
            </p:cNvPr>
            <p:cNvSpPr txBox="1"/>
            <p:nvPr/>
          </p:nvSpPr>
          <p:spPr>
            <a:xfrm>
              <a:off x="3006321" y="5599624"/>
              <a:ext cx="1296984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000" dirty="0">
                  <a:latin typeface="TDTD한강고딕" panose="020B0600000101010101" charset="-127"/>
                  <a:ea typeface="TDTD한강고딕" panose="020B0600000101010101" charset="-127"/>
                </a:rPr>
                <a:t>진수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E9B09A6-987B-7579-74C8-2482446C558F}"/>
              </a:ext>
            </a:extLst>
          </p:cNvPr>
          <p:cNvGrpSpPr/>
          <p:nvPr/>
        </p:nvGrpSpPr>
        <p:grpSpPr>
          <a:xfrm>
            <a:off x="2727857" y="1943100"/>
            <a:ext cx="12710573" cy="2520000"/>
            <a:chOff x="2727857" y="1943100"/>
            <a:chExt cx="12710573" cy="2520000"/>
          </a:xfrm>
        </p:grpSpPr>
        <p:grpSp>
          <p:nvGrpSpPr>
            <p:cNvPr id="5" name="Group 5"/>
            <p:cNvGrpSpPr/>
            <p:nvPr/>
          </p:nvGrpSpPr>
          <p:grpSpPr>
            <a:xfrm>
              <a:off x="2727857" y="1943100"/>
              <a:ext cx="12710573" cy="2520000"/>
              <a:chOff x="0" y="0"/>
              <a:chExt cx="2922284" cy="40213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922284" cy="402130"/>
              </a:xfrm>
              <a:custGeom>
                <a:avLst/>
                <a:gdLst/>
                <a:ahLst/>
                <a:cxnLst/>
                <a:rect l="l" t="t" r="r" b="b"/>
                <a:pathLst>
                  <a:path w="2922284" h="402130">
                    <a:moveTo>
                      <a:pt x="27910" y="0"/>
                    </a:moveTo>
                    <a:lnTo>
                      <a:pt x="2894374" y="0"/>
                    </a:lnTo>
                    <a:cubicBezTo>
                      <a:pt x="2901776" y="0"/>
                      <a:pt x="2908875" y="2941"/>
                      <a:pt x="2914109" y="8175"/>
                    </a:cubicBezTo>
                    <a:cubicBezTo>
                      <a:pt x="2919344" y="13409"/>
                      <a:pt x="2922284" y="20508"/>
                      <a:pt x="2922284" y="27910"/>
                    </a:cubicBezTo>
                    <a:lnTo>
                      <a:pt x="2922284" y="374220"/>
                    </a:lnTo>
                    <a:cubicBezTo>
                      <a:pt x="2922284" y="389634"/>
                      <a:pt x="2909788" y="402130"/>
                      <a:pt x="2894374" y="402130"/>
                    </a:cubicBezTo>
                    <a:lnTo>
                      <a:pt x="27910" y="402130"/>
                    </a:lnTo>
                    <a:cubicBezTo>
                      <a:pt x="12496" y="402130"/>
                      <a:pt x="0" y="389634"/>
                      <a:pt x="0" y="374220"/>
                    </a:cubicBezTo>
                    <a:lnTo>
                      <a:pt x="0" y="27910"/>
                    </a:lnTo>
                    <a:cubicBezTo>
                      <a:pt x="0" y="12496"/>
                      <a:pt x="12496" y="0"/>
                      <a:pt x="279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anchor="ctr"/>
              <a:lstStyle/>
              <a:p>
                <a:endParaRPr lang="ko-KR" altLang="en-US" dirty="0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2922284" cy="4402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9"/>
                  </a:lnSpc>
                </a:pPr>
                <a:endParaRPr/>
              </a:p>
            </p:txBody>
          </p:sp>
        </p:grpSp>
        <p:sp>
          <p:nvSpPr>
            <p:cNvPr id="26" name="TextBox 34">
              <a:extLst>
                <a:ext uri="{FF2B5EF4-FFF2-40B4-BE49-F238E27FC236}">
                  <a16:creationId xmlns:a16="http://schemas.microsoft.com/office/drawing/2014/main" id="{8A399D67-DCD0-14FD-C3C7-EB5074692220}"/>
                </a:ext>
              </a:extLst>
            </p:cNvPr>
            <p:cNvSpPr txBox="1"/>
            <p:nvPr/>
          </p:nvSpPr>
          <p:spPr>
            <a:xfrm>
              <a:off x="4729179" y="2250147"/>
              <a:ext cx="9230764" cy="19059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소요 시간 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: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약 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60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시간</a:t>
              </a:r>
              <a:endPara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후기 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:</a:t>
              </a: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한 페이지만 구현하는 게 아니라 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JSON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데이터를 불러와 여러 페이지들을 구현해야 하는 게 생각보다 많이 힘들었습니다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코드의 재사용과 유지 보수성이 좋게 구현하려 하니 많이 헷갈리고 코드 전체를 수정해야 하는 문제도 발생했습니다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팀 작업이 처음이다 보니 구현해 놓은 걸 연동할 때 다른 팀원의 코드들을 분석하는 것도 어려웠고 코드를 수정하고 데이터를 일치 시키는 작업도 많은 의사소통이 필요하다는 걸 </a:t>
              </a:r>
              <a:r>
                <a:rPr lang="ko-KR" altLang="en-US" sz="1200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깨달았습니다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파이널 프로젝트에는 좀 더 신중하게 의논하고 설계하여 좋은 결과물을 만들어 냈으면 좋겠습니다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</a:t>
              </a:r>
              <a:endPara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24DBF0-AEFE-07B8-57AC-6DA778379158}"/>
                </a:ext>
              </a:extLst>
            </p:cNvPr>
            <p:cNvSpPr txBox="1"/>
            <p:nvPr/>
          </p:nvSpPr>
          <p:spPr>
            <a:xfrm>
              <a:off x="3006321" y="2926101"/>
              <a:ext cx="1296984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000" dirty="0">
                  <a:latin typeface="TDTD한강고딕" panose="020B0600000101010101" charset="-127"/>
                  <a:ea typeface="TDTD한강고딕" panose="020B0600000101010101" charset="-127"/>
                </a:rPr>
                <a:t>재한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380260A-C7F0-A8A9-85BC-C0A52F42DB3B}"/>
              </a:ext>
            </a:extLst>
          </p:cNvPr>
          <p:cNvGrpSpPr/>
          <p:nvPr/>
        </p:nvGrpSpPr>
        <p:grpSpPr>
          <a:xfrm>
            <a:off x="2727857" y="7336448"/>
            <a:ext cx="12832286" cy="2520000"/>
            <a:chOff x="2727857" y="7336448"/>
            <a:chExt cx="12832286" cy="2520000"/>
          </a:xfrm>
        </p:grpSpPr>
        <p:grpSp>
          <p:nvGrpSpPr>
            <p:cNvPr id="16" name="Group 16"/>
            <p:cNvGrpSpPr/>
            <p:nvPr/>
          </p:nvGrpSpPr>
          <p:grpSpPr>
            <a:xfrm>
              <a:off x="2727857" y="7336448"/>
              <a:ext cx="12710573" cy="2520000"/>
              <a:chOff x="0" y="0"/>
              <a:chExt cx="2922284" cy="40213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922284" cy="402130"/>
              </a:xfrm>
              <a:custGeom>
                <a:avLst/>
                <a:gdLst/>
                <a:ahLst/>
                <a:cxnLst/>
                <a:rect l="l" t="t" r="r" b="b"/>
                <a:pathLst>
                  <a:path w="2922284" h="402130">
                    <a:moveTo>
                      <a:pt x="27910" y="0"/>
                    </a:moveTo>
                    <a:lnTo>
                      <a:pt x="2894374" y="0"/>
                    </a:lnTo>
                    <a:cubicBezTo>
                      <a:pt x="2901776" y="0"/>
                      <a:pt x="2908875" y="2941"/>
                      <a:pt x="2914109" y="8175"/>
                    </a:cubicBezTo>
                    <a:cubicBezTo>
                      <a:pt x="2919344" y="13409"/>
                      <a:pt x="2922284" y="20508"/>
                      <a:pt x="2922284" y="27910"/>
                    </a:cubicBezTo>
                    <a:lnTo>
                      <a:pt x="2922284" y="374220"/>
                    </a:lnTo>
                    <a:cubicBezTo>
                      <a:pt x="2922284" y="389634"/>
                      <a:pt x="2909788" y="402130"/>
                      <a:pt x="2894374" y="402130"/>
                    </a:cubicBezTo>
                    <a:lnTo>
                      <a:pt x="27910" y="402130"/>
                    </a:lnTo>
                    <a:cubicBezTo>
                      <a:pt x="12496" y="402130"/>
                      <a:pt x="0" y="389634"/>
                      <a:pt x="0" y="374220"/>
                    </a:cubicBezTo>
                    <a:lnTo>
                      <a:pt x="0" y="27910"/>
                    </a:lnTo>
                    <a:cubicBezTo>
                      <a:pt x="0" y="12496"/>
                      <a:pt x="12496" y="0"/>
                      <a:pt x="279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2922284" cy="4402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9"/>
                  </a:lnSpc>
                </a:pPr>
                <a:endParaRPr/>
              </a:p>
            </p:txBody>
          </p:sp>
        </p:grpSp>
        <p:sp>
          <p:nvSpPr>
            <p:cNvPr id="40" name="TextBox 34">
              <a:extLst>
                <a:ext uri="{FF2B5EF4-FFF2-40B4-BE49-F238E27FC236}">
                  <a16:creationId xmlns:a16="http://schemas.microsoft.com/office/drawing/2014/main" id="{24893BF5-0956-6115-829F-C9B42A8CDA0D}"/>
                </a:ext>
              </a:extLst>
            </p:cNvPr>
            <p:cNvSpPr txBox="1"/>
            <p:nvPr/>
          </p:nvSpPr>
          <p:spPr>
            <a:xfrm>
              <a:off x="4729178" y="7366496"/>
              <a:ext cx="10830965" cy="24599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소요 시간 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: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약 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65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시간</a:t>
              </a:r>
              <a:endPara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후기 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:</a:t>
              </a: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비동기 처리 부분에서 생각지 못한 이슈들이 많이 발생했고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그 부분들을 해결하면서 많이 배운 것 같습니다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“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이렇게 하는 게 맞나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?”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싶은 부분들이 많아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끊임없는 의문의 연속으로 답답한 부분들이 많았습니다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여러 페이지를 연동해야 하면서 데이터의 구조의 중요성을 알게 되었고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파이널 프로젝트 전에 많은 수정이 필요할 것으로 예상됩니다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팀으로 처음 작업 하다 보니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팀작업이 미숙했고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계획과 의사소통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데이터 관리 및 공유의 중요성을 알게 되었습니다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직접 메서드를 만들어 보면서 코드를 재사용 하는 것이 재미있었습니다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 </a:t>
              </a: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팀과 같이 공용으로 써야 하는 부분에서 자신에 대해서 확신이 없다 보니 미리 확정 짓고 넘어가야 했던 것들을 그렇게 하지 못해 작업이 효율적으로 되지 못했던 것 같아 아쉬웠습니다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  <a:endParaRPr 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752B89-35C6-3611-A946-91917DF377A9}"/>
                </a:ext>
              </a:extLst>
            </p:cNvPr>
            <p:cNvSpPr txBox="1"/>
            <p:nvPr/>
          </p:nvSpPr>
          <p:spPr>
            <a:xfrm>
              <a:off x="3006321" y="8319449"/>
              <a:ext cx="1296984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000" dirty="0">
                  <a:latin typeface="TDTD한강고딕" panose="020B0600000101010101" charset="-127"/>
                  <a:ea typeface="TDTD한강고딕" panose="020B0600000101010101" charset="-127"/>
                </a:rPr>
                <a:t>승현</a:t>
              </a:r>
            </a:p>
          </p:txBody>
        </p:sp>
      </p:grpSp>
      <p:sp>
        <p:nvSpPr>
          <p:cNvPr id="15" name="TextBox 32">
            <a:extLst>
              <a:ext uri="{FF2B5EF4-FFF2-40B4-BE49-F238E27FC236}">
                <a16:creationId xmlns:a16="http://schemas.microsoft.com/office/drawing/2014/main" id="{BD4DAD15-CC35-771C-EE45-063A847BC562}"/>
              </a:ext>
            </a:extLst>
          </p:cNvPr>
          <p:cNvSpPr txBox="1"/>
          <p:nvPr/>
        </p:nvSpPr>
        <p:spPr>
          <a:xfrm>
            <a:off x="2242462" y="921028"/>
            <a:ext cx="54537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소요 시간 및 후기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8A15E107-D33F-5475-40A3-EBC16F2575D6}"/>
              </a:ext>
            </a:extLst>
          </p:cNvPr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A89D43F5-7C4B-FC99-0740-FE582DB3DF24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DC0F4CD7-CC15-7786-FDD0-B4F2B9086D6E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70137" y="4519563"/>
            <a:ext cx="4947726" cy="124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31"/>
              </a:lnSpc>
              <a:spcBef>
                <a:spcPct val="0"/>
              </a:spcBef>
            </a:pPr>
            <a:r>
              <a:rPr lang="en-US" sz="6960" dirty="0" err="1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감사합니다</a:t>
            </a:r>
            <a:endParaRPr lang="en-US" sz="6960" dirty="0">
              <a:solidFill>
                <a:srgbClr val="FFFFFF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F7151B-5E14-D4D6-A083-75744E54C45B}"/>
              </a:ext>
            </a:extLst>
          </p:cNvPr>
          <p:cNvSpPr txBox="1"/>
          <p:nvPr/>
        </p:nvSpPr>
        <p:spPr>
          <a:xfrm>
            <a:off x="457200" y="932646"/>
            <a:ext cx="34290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/>
              <a:t>제품 검색하기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01B19-7D84-3705-CBD8-4776DD9AF84B}"/>
              </a:ext>
            </a:extLst>
          </p:cNvPr>
          <p:cNvSpPr txBox="1"/>
          <p:nvPr/>
        </p:nvSpPr>
        <p:spPr>
          <a:xfrm>
            <a:off x="457200" y="1729983"/>
            <a:ext cx="116089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/>
              <a:t>기본 정보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07AAD59-1685-CFD5-E02F-F853B876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317456"/>
              </p:ext>
            </p:extLst>
          </p:nvPr>
        </p:nvGraphicFramePr>
        <p:xfrm>
          <a:off x="457200" y="2115820"/>
          <a:ext cx="4953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099431142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737420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URL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317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http://localhost:3001/products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29542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F3732A0-51E9-C15B-1F1D-B2E0B60E9F04}"/>
              </a:ext>
            </a:extLst>
          </p:cNvPr>
          <p:cNvSpPr txBox="1"/>
          <p:nvPr/>
        </p:nvSpPr>
        <p:spPr>
          <a:xfrm>
            <a:off x="457200" y="3620254"/>
            <a:ext cx="16754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/>
              <a:t>쿼리 파라미터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DE7147-2FD0-82F7-07C0-C85BCA00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518201"/>
              </p:ext>
            </p:extLst>
          </p:nvPr>
        </p:nvGraphicFramePr>
        <p:xfrm>
          <a:off x="457200" y="4051300"/>
          <a:ext cx="80772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329248001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66738793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59647814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423885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86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상품의 인덱스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93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path1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카테고리 이름 </a:t>
                      </a:r>
                      <a:r>
                        <a:rPr lang="en-US" altLang="ko-KR" dirty="0"/>
                        <a:t>( camera, video, lens, audio, … 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07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path2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타입 이름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 </a:t>
                      </a:r>
                      <a:r>
                        <a:rPr lang="en-US" altLang="ko-KR" dirty="0" err="1"/>
                        <a:t>lens_change</a:t>
                      </a:r>
                      <a:r>
                        <a:rPr lang="en-US" altLang="ko-KR" dirty="0"/>
                        <a:t>, compact, cinema, … )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7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path3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타입 이름</a:t>
                      </a:r>
                      <a:r>
                        <a:rPr lang="en-US" altLang="ko-KR" dirty="0"/>
                        <a:t>2 ( </a:t>
                      </a:r>
                      <a:r>
                        <a:rPr lang="en-US" altLang="ko-KR" dirty="0" err="1"/>
                        <a:t>full_frame</a:t>
                      </a:r>
                      <a:r>
                        <a:rPr lang="en-US" altLang="ko-KR" dirty="0"/>
                        <a:t>, APS-C, 4k_handy, … 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04449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AEF59-F61E-6E51-6B85-1BB7C58A53B1}"/>
              </a:ext>
            </a:extLst>
          </p:cNvPr>
          <p:cNvSpPr txBox="1"/>
          <p:nvPr/>
        </p:nvSpPr>
        <p:spPr>
          <a:xfrm>
            <a:off x="457200" y="6515100"/>
            <a:ext cx="10129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/>
              <a:t>products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513D7C-3F5B-4AA8-5984-0BE2E559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725450"/>
              </p:ext>
            </p:extLst>
          </p:nvPr>
        </p:nvGraphicFramePr>
        <p:xfrm>
          <a:off x="457200" y="6949207"/>
          <a:ext cx="7696200" cy="3139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29248001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667387930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3596478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86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title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93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info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07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price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가격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7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출시 연월  </a:t>
                      </a:r>
                      <a:r>
                        <a:rPr lang="en-US" altLang="ko-KR" dirty="0"/>
                        <a:t>[YYYYMM]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044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color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Array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색상 </a:t>
                      </a:r>
                      <a:r>
                        <a:rPr lang="en-US" altLang="ko-KR" dirty="0"/>
                        <a:t>[color1] or [color1,color2]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07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Array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이미지   예</a:t>
                      </a:r>
                      <a:r>
                        <a:rPr lang="en-US" altLang="ko-KR" dirty="0"/>
                        <a:t>)</a:t>
                      </a:r>
                      <a:br>
                        <a:rPr lang="en-US" altLang="ko-KR" dirty="0"/>
                      </a:b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[  ["clr0_0.png", "clr0_1.png", "clr0_2.png"],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 [ “clr1_0.png", "clr1_1.png", "clr1_2.png"]  ]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81135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68ECEB-9AC1-BADA-354F-9B6D7DD0B6E7}"/>
              </a:ext>
            </a:extLst>
          </p:cNvPr>
          <p:cNvSpPr txBox="1"/>
          <p:nvPr/>
        </p:nvSpPr>
        <p:spPr>
          <a:xfrm>
            <a:off x="7429500" y="362332"/>
            <a:ext cx="3429000" cy="6309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500" b="1" dirty="0">
                <a:latin typeface="윤고딕" panose="020B0600000101010101" charset="-127"/>
                <a:ea typeface="윤고딕" panose="020B0600000101010101" charset="-127"/>
              </a:rPr>
              <a:t>API </a:t>
            </a:r>
            <a:r>
              <a:rPr lang="ko-KR" altLang="en-US" sz="3500" b="1" dirty="0">
                <a:latin typeface="윤고딕" panose="020B0600000101010101" charset="-127"/>
                <a:ea typeface="윤고딕" panose="020B0600000101010101" charset="-127"/>
              </a:rPr>
              <a:t>명세서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CAF5A-9BB2-1F11-8C77-A8A3E8267320}"/>
              </a:ext>
            </a:extLst>
          </p:cNvPr>
          <p:cNvSpPr txBox="1"/>
          <p:nvPr/>
        </p:nvSpPr>
        <p:spPr>
          <a:xfrm>
            <a:off x="457200" y="3143944"/>
            <a:ext cx="16754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요청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40919-F060-5F6A-35A1-9DFAA9E2AF49}"/>
              </a:ext>
            </a:extLst>
          </p:cNvPr>
          <p:cNvSpPr txBox="1"/>
          <p:nvPr/>
        </p:nvSpPr>
        <p:spPr>
          <a:xfrm>
            <a:off x="457200" y="6134100"/>
            <a:ext cx="1828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응답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418920B-FA53-20B2-85BC-E1F48951C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138813"/>
              </p:ext>
            </p:extLst>
          </p:nvPr>
        </p:nvGraphicFramePr>
        <p:xfrm>
          <a:off x="10210800" y="4051300"/>
          <a:ext cx="7620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329248001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66738793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35964781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423885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86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카테고리 이름  </a:t>
                      </a:r>
                      <a:r>
                        <a:rPr lang="en-US" altLang="ko-KR" dirty="0"/>
                        <a:t>( camera, video, lens, audio, … 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93003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E5B45AF-45EE-59B8-E44F-3B86CA01A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728837"/>
              </p:ext>
            </p:extLst>
          </p:nvPr>
        </p:nvGraphicFramePr>
        <p:xfrm>
          <a:off x="10206039" y="6949207"/>
          <a:ext cx="76962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2924800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6738793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596478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86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상품목록</a:t>
                      </a:r>
                      <a:r>
                        <a:rPr lang="ko-KR" altLang="en-US" dirty="0"/>
                        <a:t> 메뉴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93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prodImg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상품목록에</a:t>
                      </a:r>
                      <a:r>
                        <a:rPr lang="ko-KR" altLang="en-US" baseline="0" dirty="0"/>
                        <a:t> 메뉴에 들어가는 이미지 이름 및 </a:t>
                      </a:r>
                      <a:r>
                        <a:rPr lang="ko-KR" altLang="en-US" baseline="0" dirty="0" err="1"/>
                        <a:t>확장자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07476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E59268F-0EAB-1057-2EBA-9FD08E33CEE0}"/>
              </a:ext>
            </a:extLst>
          </p:cNvPr>
          <p:cNvSpPr txBox="1"/>
          <p:nvPr/>
        </p:nvSpPr>
        <p:spPr>
          <a:xfrm>
            <a:off x="10210800" y="1714500"/>
            <a:ext cx="116089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/>
              <a:t>기본 정보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7CC9FEA-7259-B915-BA02-6C6F8EADA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068426"/>
              </p:ext>
            </p:extLst>
          </p:nvPr>
        </p:nvGraphicFramePr>
        <p:xfrm>
          <a:off x="10210800" y="2100337"/>
          <a:ext cx="4953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099431142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737420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URL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317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http://localhost:3001/productList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29542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509F99D2-F0B2-5D5D-EFEB-61A511653A49}"/>
              </a:ext>
            </a:extLst>
          </p:cNvPr>
          <p:cNvSpPr txBox="1"/>
          <p:nvPr/>
        </p:nvSpPr>
        <p:spPr>
          <a:xfrm>
            <a:off x="10211741" y="3631168"/>
            <a:ext cx="16754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/>
              <a:t>쿼리 파라미터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1A0720-C659-66C5-713D-AEAD495590F8}"/>
              </a:ext>
            </a:extLst>
          </p:cNvPr>
          <p:cNvSpPr txBox="1"/>
          <p:nvPr/>
        </p:nvSpPr>
        <p:spPr>
          <a:xfrm>
            <a:off x="10211741" y="3154858"/>
            <a:ext cx="16754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요청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8A0572-1E9A-86B2-78C3-C3611E20D893}"/>
              </a:ext>
            </a:extLst>
          </p:cNvPr>
          <p:cNvSpPr txBox="1"/>
          <p:nvPr/>
        </p:nvSpPr>
        <p:spPr>
          <a:xfrm>
            <a:off x="10210800" y="6515100"/>
            <a:ext cx="123796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 err="1"/>
              <a:t>productList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0D9B7E-0C71-F4F3-D0FD-CEAE8F03E8A4}"/>
              </a:ext>
            </a:extLst>
          </p:cNvPr>
          <p:cNvSpPr txBox="1"/>
          <p:nvPr/>
        </p:nvSpPr>
        <p:spPr>
          <a:xfrm>
            <a:off x="10210800" y="6134100"/>
            <a:ext cx="1828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응답</a:t>
            </a:r>
          </a:p>
        </p:txBody>
      </p:sp>
    </p:spTree>
    <p:extLst>
      <p:ext uri="{BB962C8B-B14F-4D97-AF65-F5344CB8AC3E}">
        <p14:creationId xmlns:p14="http://schemas.microsoft.com/office/powerpoint/2010/main" val="3459089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3" y="921028"/>
            <a:ext cx="695970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(footer)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sp>
        <p:nvSpPr>
          <p:cNvPr id="30" name="사각형: 둥근 모서리 75">
            <a:extLst>
              <a:ext uri="{FF2B5EF4-FFF2-40B4-BE49-F238E27FC236}">
                <a16:creationId xmlns:a16="http://schemas.microsoft.com/office/drawing/2014/main" id="{ED2736A3-6069-C018-8902-68F5307DA496}"/>
              </a:ext>
            </a:extLst>
          </p:cNvPr>
          <p:cNvSpPr/>
          <p:nvPr/>
        </p:nvSpPr>
        <p:spPr>
          <a:xfrm>
            <a:off x="1255573" y="2324100"/>
            <a:ext cx="3974196" cy="58674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77">
            <a:extLst>
              <a:ext uri="{FF2B5EF4-FFF2-40B4-BE49-F238E27FC236}">
                <a16:creationId xmlns:a16="http://schemas.microsoft.com/office/drawing/2014/main" id="{47C810AB-305C-88E0-1C0D-84C38FA6426B}"/>
              </a:ext>
            </a:extLst>
          </p:cNvPr>
          <p:cNvSpPr/>
          <p:nvPr/>
        </p:nvSpPr>
        <p:spPr>
          <a:xfrm>
            <a:off x="2644594" y="1901450"/>
            <a:ext cx="1196154" cy="72327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div1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3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11203792" y="4283866"/>
            <a:ext cx="6576172" cy="18594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카톡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상담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(div4),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고객 센터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(div5)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시 펼쳐지며 텍스트 표시되고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 각각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sweet alert2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창 표시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div6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최상단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이동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div7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+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아이콘으로 돌아가며 메뉴 접힘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940"/>
              </a:lnSpc>
              <a:buFontTx/>
              <a:buChar char="-"/>
            </a:pP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99" y="2817017"/>
            <a:ext cx="2743200" cy="4762500"/>
          </a:xfrm>
          <a:prstGeom prst="rect">
            <a:avLst/>
          </a:prstGeom>
        </p:spPr>
      </p:pic>
      <p:sp>
        <p:nvSpPr>
          <p:cNvPr id="49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976507" y="2939650"/>
            <a:ext cx="2519293" cy="42981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3736382" y="308547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0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976507" y="4931116"/>
            <a:ext cx="2519293" cy="42981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3756260" y="5076936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06273" y="3369495"/>
            <a:ext cx="736927" cy="192269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06273" y="3682447"/>
            <a:ext cx="1270327" cy="17993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06273" y="3987248"/>
            <a:ext cx="736927" cy="177740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06273" y="4283866"/>
            <a:ext cx="1422727" cy="172669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06273" y="4575413"/>
            <a:ext cx="1956127" cy="172669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06273" y="5383826"/>
            <a:ext cx="2108527" cy="18808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06273" y="5696777"/>
            <a:ext cx="1749987" cy="172831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06273" y="6001578"/>
            <a:ext cx="1749987" cy="16464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06273" y="6298196"/>
            <a:ext cx="1956127" cy="15957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06273" y="6589744"/>
            <a:ext cx="1730109" cy="152854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2845440" y="3977559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202" y="2840031"/>
            <a:ext cx="3075749" cy="4589469"/>
          </a:xfrm>
          <a:prstGeom prst="rect">
            <a:avLst/>
          </a:prstGeom>
        </p:spPr>
      </p:pic>
      <p:sp>
        <p:nvSpPr>
          <p:cNvPr id="84" name="사각형: 둥근 모서리 75">
            <a:extLst>
              <a:ext uri="{FF2B5EF4-FFF2-40B4-BE49-F238E27FC236}">
                <a16:creationId xmlns:a16="http://schemas.microsoft.com/office/drawing/2014/main" id="{ED2736A3-6069-C018-8902-68F5307DA496}"/>
              </a:ext>
            </a:extLst>
          </p:cNvPr>
          <p:cNvSpPr/>
          <p:nvPr/>
        </p:nvSpPr>
        <p:spPr>
          <a:xfrm>
            <a:off x="6635956" y="2324100"/>
            <a:ext cx="3974196" cy="58674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77">
            <a:extLst>
              <a:ext uri="{FF2B5EF4-FFF2-40B4-BE49-F238E27FC236}">
                <a16:creationId xmlns:a16="http://schemas.microsoft.com/office/drawing/2014/main" id="{47C810AB-305C-88E0-1C0D-84C38FA6426B}"/>
              </a:ext>
            </a:extLst>
          </p:cNvPr>
          <p:cNvSpPr/>
          <p:nvPr/>
        </p:nvSpPr>
        <p:spPr>
          <a:xfrm>
            <a:off x="8024977" y="1901450"/>
            <a:ext cx="1196154" cy="72327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div2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4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7461109" y="2857500"/>
            <a:ext cx="2989871" cy="3440696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8839200" y="6381572"/>
            <a:ext cx="1611780" cy="971728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0131850" y="3505121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div3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9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7543800" y="3237870"/>
            <a:ext cx="2492198" cy="995328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7543925" y="4288036"/>
            <a:ext cx="2492198" cy="995328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 flipV="1">
            <a:off x="8839201" y="5338202"/>
            <a:ext cx="1196798" cy="9114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7696200" y="3085470"/>
            <a:ext cx="2223117" cy="265498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div4 &gt; </a:t>
            </a:r>
            <a:r>
              <a:rPr lang="en-US" altLang="ko-KR" sz="11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img</a:t>
            </a:r>
            <a:r>
              <a:rPr lang="en-US" altLang="ko-KR" sz="11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 + span</a:t>
            </a:r>
            <a:endParaRPr lang="ko-KR" altLang="en-US" sz="11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5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7630886" y="4888144"/>
            <a:ext cx="2223117" cy="265498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div5 &gt; </a:t>
            </a:r>
            <a:r>
              <a:rPr lang="en-US" altLang="ko-KR" sz="11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img</a:t>
            </a:r>
            <a:r>
              <a:rPr lang="en-US" altLang="ko-KR" sz="11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 + span</a:t>
            </a:r>
            <a:endParaRPr lang="ko-KR" altLang="en-US" sz="11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6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7682883" y="5905500"/>
            <a:ext cx="2223117" cy="265498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div6 &gt; </a:t>
            </a:r>
            <a:r>
              <a:rPr lang="en-US" altLang="ko-KR" sz="11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img</a:t>
            </a:r>
            <a:r>
              <a:rPr lang="en-US" altLang="ko-KR" sz="11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 + span</a:t>
            </a:r>
            <a:endParaRPr lang="ko-KR" altLang="en-US" sz="11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7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9942395" y="6713900"/>
            <a:ext cx="1084472" cy="256545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div7 &gt; </a:t>
            </a:r>
            <a:r>
              <a:rPr lang="en-US" altLang="ko-KR" sz="11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img</a:t>
            </a:r>
            <a:r>
              <a:rPr lang="en-US" altLang="ko-KR" sz="11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 </a:t>
            </a:r>
            <a:endParaRPr lang="ko-KR" altLang="en-US" sz="11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850" y="6622254"/>
            <a:ext cx="3143250" cy="1914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0" y="6630248"/>
            <a:ext cx="30956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1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92637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1-3</a:t>
              </a: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63"/>
          <a:stretch/>
        </p:blipFill>
        <p:spPr>
          <a:xfrm>
            <a:off x="1240970" y="1867362"/>
            <a:ext cx="5029200" cy="733396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08" r="-6000" b="8111"/>
          <a:stretch/>
        </p:blipFill>
        <p:spPr>
          <a:xfrm>
            <a:off x="8229600" y="2090740"/>
            <a:ext cx="5029200" cy="5632704"/>
          </a:xfrm>
          <a:prstGeom prst="rect">
            <a:avLst/>
          </a:prstGeom>
        </p:spPr>
      </p:pic>
      <p:sp>
        <p:nvSpPr>
          <p:cNvPr id="38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012370" y="2109246"/>
            <a:ext cx="5562600" cy="21336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5943600" y="2954084"/>
            <a:ext cx="16764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div1 &gt; </a:t>
            </a:r>
            <a:r>
              <a:rPr lang="en-US" altLang="ko-KR" sz="20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img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0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012370" y="4422572"/>
            <a:ext cx="5562600" cy="2715874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974270" y="7228226"/>
            <a:ext cx="5562600" cy="2145857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6431279" y="5445252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div2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3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6400800" y="8267700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div3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4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8077200" y="2115884"/>
            <a:ext cx="5029200" cy="1399508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8077200" y="4114500"/>
            <a:ext cx="5029200" cy="1943399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3037821" y="4857599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div5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8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8077200" y="6126181"/>
            <a:ext cx="5029200" cy="1597264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3037821" y="6657006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div6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0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8077200" y="7923147"/>
            <a:ext cx="9448800" cy="18594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div1 :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배너 영역 좌우 슬라이드 가능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div2 : div8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div9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flex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왼쪽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오른쪽 영역으로 나눈 후 각각 슬라이드 효과 삽입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오른쪽 슬라이드만 컨트롤이 가능하며 오른쪽 슬라이드 시 왼쪽 영역이 함께 슬라이드 된다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오른쪽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a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태그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영역 클릭 시 상세페이지 이동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span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태그는 숨겨져 있다가 슬라이드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시 표시 된다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div10, div12, div5, div6 :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img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는 백그라운드 이미지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51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599959" y="2669203"/>
            <a:ext cx="1752841" cy="41689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583510" y="3119163"/>
            <a:ext cx="1792152" cy="27173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458789" y="2476500"/>
            <a:ext cx="2122611" cy="12954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3505200" y="2933700"/>
            <a:ext cx="586738" cy="307786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div7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2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938358" y="2528332"/>
            <a:ext cx="1001382" cy="17660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 &gt;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557384" y="3445735"/>
            <a:ext cx="1792152" cy="27173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2384660" y="317588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9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2384660" y="3516086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0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164770" y="4533900"/>
            <a:ext cx="2569030" cy="25146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3800201" y="4534763"/>
            <a:ext cx="2569030" cy="25146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2145571" y="4703705"/>
            <a:ext cx="1246961" cy="309968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div8 &gt; </a:t>
            </a:r>
            <a:r>
              <a:rPr lang="en-US" altLang="ko-KR" sz="12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img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3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4115887" y="6643092"/>
            <a:ext cx="2938050" cy="309968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..div9 &gt; span + a + span + span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4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4030980" y="5162658"/>
            <a:ext cx="1205050" cy="118851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4879668" y="5262460"/>
            <a:ext cx="813561" cy="18279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 &gt; </a:t>
            </a:r>
            <a:r>
              <a:rPr lang="en-US" altLang="ko-KR" sz="10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img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6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938358" y="8061009"/>
            <a:ext cx="1795442" cy="816291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2895600" y="8763579"/>
            <a:ext cx="734244" cy="29781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div11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8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78624" y="8230512"/>
            <a:ext cx="1313907" cy="271538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57400" y="8541576"/>
            <a:ext cx="1335131" cy="205399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3055966" y="8109422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1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3143247" y="7364200"/>
            <a:ext cx="1313907" cy="271538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3451460" y="758190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h2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3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307336" y="7783933"/>
            <a:ext cx="4962833" cy="1389647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5263240" y="7625337"/>
            <a:ext cx="734244" cy="29781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div10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5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7852411" y="1961022"/>
            <a:ext cx="5562600" cy="2145857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3274042" y="2759494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div4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6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9976757" y="3592916"/>
            <a:ext cx="1313907" cy="271538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0287000" y="3815272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0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358557" y="2252657"/>
            <a:ext cx="1313907" cy="119307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9913037" y="2252657"/>
            <a:ext cx="1313907" cy="119307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0178610" y="1990932"/>
            <a:ext cx="734244" cy="29781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div12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3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493642" y="2252657"/>
            <a:ext cx="1313907" cy="119307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9032209" y="2957631"/>
            <a:ext cx="1538424" cy="14005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 &gt; span +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4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0001247" y="4255240"/>
            <a:ext cx="1313907" cy="271538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229600" y="4236596"/>
            <a:ext cx="1157839" cy="1689882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9470572" y="4236596"/>
            <a:ext cx="1157839" cy="1689882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0698480" y="4236596"/>
            <a:ext cx="1157839" cy="1689882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900262" y="4236596"/>
            <a:ext cx="1157839" cy="1689882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0309460" y="447294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h3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1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9067671" y="5503253"/>
            <a:ext cx="926463" cy="13333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 &gt; span 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2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14396359" y="4738002"/>
            <a:ext cx="3739241" cy="1487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div4 :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영역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시 이미지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cale1.1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div5 : a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태그 영역 클릭 시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상품목록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페이지로 이동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a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태그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시 이미지 중앙으로 이동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3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0287000" y="6409024"/>
            <a:ext cx="625854" cy="326395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0933374" y="6473928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5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0278873" y="6798076"/>
            <a:ext cx="625854" cy="137045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0935551" y="678969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080777" y="7267993"/>
            <a:ext cx="1726772" cy="326395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9093869" y="735330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9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395956" y="7255505"/>
            <a:ext cx="625854" cy="326395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1479751" y="7525082"/>
            <a:ext cx="864649" cy="16911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 &gt; li &gt; 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26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2081</TotalTime>
  <Words>3666</Words>
  <Application>Microsoft Office PowerPoint</Application>
  <PresentationFormat>사용자 지정</PresentationFormat>
  <Paragraphs>1022</Paragraphs>
  <Slides>79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8" baseType="lpstr">
      <vt:lpstr>맑은 고딕</vt:lpstr>
      <vt:lpstr>Aleo</vt:lpstr>
      <vt:lpstr>TDTD한강고딕</vt:lpstr>
      <vt:lpstr>Anton</vt:lpstr>
      <vt:lpstr>윤고딕</vt:lpstr>
      <vt:lpstr>Calibri</vt:lpstr>
      <vt:lpstr>Arial</vt:lpstr>
      <vt:lpstr>윤고딕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그레이 깔끔한 심플한 기업 회사소개 발표 소개 프레젠테이션</dc:title>
  <dc:creator>HYEON</dc:creator>
  <cp:lastModifiedBy>재한 박</cp:lastModifiedBy>
  <cp:revision>52</cp:revision>
  <dcterms:created xsi:type="dcterms:W3CDTF">2006-08-16T00:00:00Z</dcterms:created>
  <dcterms:modified xsi:type="dcterms:W3CDTF">2024-12-11T06:46:01Z</dcterms:modified>
  <dc:identifier>DAGRRh_spmw</dc:identifier>
</cp:coreProperties>
</file>